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14"/>
  </p:notesMasterIdLst>
  <p:sldIdLst>
    <p:sldId id="256" r:id="rId2"/>
    <p:sldId id="276" r:id="rId3"/>
    <p:sldId id="271" r:id="rId4"/>
    <p:sldId id="264" r:id="rId5"/>
    <p:sldId id="266" r:id="rId6"/>
    <p:sldId id="275" r:id="rId7"/>
    <p:sldId id="268" r:id="rId8"/>
    <p:sldId id="273" r:id="rId9"/>
    <p:sldId id="260" r:id="rId10"/>
    <p:sldId id="262" r:id="rId11"/>
    <p:sldId id="263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B8625-E2A8-3E41-AE87-EE04B06105B1}" v="2343" dt="2022-12-12T01:55:52.636"/>
    <p1510:client id="{2097EB15-0FAE-7541-931C-52B470929458}" v="4832" dt="2022-12-13T03:48:28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834"/>
  </p:normalViewPr>
  <p:slideViewPr>
    <p:cSldViewPr snapToGrid="0">
      <p:cViewPr>
        <p:scale>
          <a:sx n="75" d="100"/>
          <a:sy n="75" d="100"/>
        </p:scale>
        <p:origin x="144" y="344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Colin Voss" userId="c8c1c6ab-0fc5-4b60-b9f0-ca3b9e7dc41b" providerId="ADAL" clId="{19BB8625-E2A8-3E41-AE87-EE04B06105B1}"/>
    <pc:docChg chg="undo custSel addSld modSld">
      <pc:chgData name="Matthew Colin Voss" userId="c8c1c6ab-0fc5-4b60-b9f0-ca3b9e7dc41b" providerId="ADAL" clId="{19BB8625-E2A8-3E41-AE87-EE04B06105B1}" dt="2022-12-12T01:55:52.637" v="2342" actId="20577"/>
      <pc:docMkLst>
        <pc:docMk/>
      </pc:docMkLst>
      <pc:sldChg chg="addSp delSp modSp mod setBg">
        <pc:chgData name="Matthew Colin Voss" userId="c8c1c6ab-0fc5-4b60-b9f0-ca3b9e7dc41b" providerId="ADAL" clId="{19BB8625-E2A8-3E41-AE87-EE04B06105B1}" dt="2022-12-12T01:37:36.787" v="2334" actId="20577"/>
        <pc:sldMkLst>
          <pc:docMk/>
          <pc:sldMk cId="1475455694" sldId="260"/>
        </pc:sldMkLst>
        <pc:spChg chg="mod">
          <ac:chgData name="Matthew Colin Voss" userId="c8c1c6ab-0fc5-4b60-b9f0-ca3b9e7dc41b" providerId="ADAL" clId="{19BB8625-E2A8-3E41-AE87-EE04B06105B1}" dt="2022-12-12T00:27:36.095" v="639" actId="26606"/>
          <ac:spMkLst>
            <pc:docMk/>
            <pc:sldMk cId="1475455694" sldId="260"/>
            <ac:spMk id="2" creationId="{D44E0958-0996-D34F-9675-9D6ED50122D4}"/>
          </ac:spMkLst>
        </pc:spChg>
        <pc:spChg chg="del mod">
          <ac:chgData name="Matthew Colin Voss" userId="c8c1c6ab-0fc5-4b60-b9f0-ca3b9e7dc41b" providerId="ADAL" clId="{19BB8625-E2A8-3E41-AE87-EE04B06105B1}" dt="2022-12-12T00:27:09.847" v="630" actId="931"/>
          <ac:spMkLst>
            <pc:docMk/>
            <pc:sldMk cId="1475455694" sldId="260"/>
            <ac:spMk id="3" creationId="{A7F261D5-C1F4-1539-204C-FDABA44F44CE}"/>
          </ac:spMkLst>
        </pc:spChg>
        <pc:spChg chg="add del mod">
          <ac:chgData name="Matthew Colin Voss" userId="c8c1c6ab-0fc5-4b60-b9f0-ca3b9e7dc41b" providerId="ADAL" clId="{19BB8625-E2A8-3E41-AE87-EE04B06105B1}" dt="2022-12-12T00:27:30.826" v="635" actId="931"/>
          <ac:spMkLst>
            <pc:docMk/>
            <pc:sldMk cId="1475455694" sldId="260"/>
            <ac:spMk id="7" creationId="{D1421A9D-32B5-B229-EBC8-12E7FDF8C1F0}"/>
          </ac:spMkLst>
        </pc:spChg>
        <pc:spChg chg="add mod">
          <ac:chgData name="Matthew Colin Voss" userId="c8c1c6ab-0fc5-4b60-b9f0-ca3b9e7dc41b" providerId="ADAL" clId="{19BB8625-E2A8-3E41-AE87-EE04B06105B1}" dt="2022-12-12T01:37:36.787" v="2334" actId="20577"/>
          <ac:spMkLst>
            <pc:docMk/>
            <pc:sldMk cId="1475455694" sldId="260"/>
            <ac:spMk id="13" creationId="{5C72A72C-A3D2-DF0B-4041-41C4F444B9F0}"/>
          </ac:spMkLst>
        </pc:spChg>
        <pc:picChg chg="add del mod">
          <ac:chgData name="Matthew Colin Voss" userId="c8c1c6ab-0fc5-4b60-b9f0-ca3b9e7dc41b" providerId="ADAL" clId="{19BB8625-E2A8-3E41-AE87-EE04B06105B1}" dt="2022-12-12T00:27:17.698" v="633" actId="21"/>
          <ac:picMkLst>
            <pc:docMk/>
            <pc:sldMk cId="1475455694" sldId="260"/>
            <ac:picMk id="5" creationId="{BCE81119-BABA-292D-E5B2-60DA62340CEF}"/>
          </ac:picMkLst>
        </pc:picChg>
        <pc:picChg chg="add del mod">
          <ac:chgData name="Matthew Colin Voss" userId="c8c1c6ab-0fc5-4b60-b9f0-ca3b9e7dc41b" providerId="ADAL" clId="{19BB8625-E2A8-3E41-AE87-EE04B06105B1}" dt="2022-12-12T00:36:16.302" v="956" actId="478"/>
          <ac:picMkLst>
            <pc:docMk/>
            <pc:sldMk cId="1475455694" sldId="260"/>
            <ac:picMk id="9" creationId="{8E10D9FB-8E8A-E7B9-78E7-F74A60A2CA16}"/>
          </ac:picMkLst>
        </pc:picChg>
      </pc:sldChg>
      <pc:sldChg chg="modSp mod">
        <pc:chgData name="Matthew Colin Voss" userId="c8c1c6ab-0fc5-4b60-b9f0-ca3b9e7dc41b" providerId="ADAL" clId="{19BB8625-E2A8-3E41-AE87-EE04B06105B1}" dt="2022-12-12T01:07:38.250" v="1871" actId="20577"/>
        <pc:sldMkLst>
          <pc:docMk/>
          <pc:sldMk cId="191854261" sldId="262"/>
        </pc:sldMkLst>
        <pc:spChg chg="mod">
          <ac:chgData name="Matthew Colin Voss" userId="c8c1c6ab-0fc5-4b60-b9f0-ca3b9e7dc41b" providerId="ADAL" clId="{19BB8625-E2A8-3E41-AE87-EE04B06105B1}" dt="2022-12-12T01:07:38.250" v="1871" actId="20577"/>
          <ac:spMkLst>
            <pc:docMk/>
            <pc:sldMk cId="191854261" sldId="262"/>
            <ac:spMk id="3" creationId="{A7F261D5-C1F4-1539-204C-FDABA44F44CE}"/>
          </ac:spMkLst>
        </pc:spChg>
      </pc:sldChg>
      <pc:sldChg chg="modSp mod">
        <pc:chgData name="Matthew Colin Voss" userId="c8c1c6ab-0fc5-4b60-b9f0-ca3b9e7dc41b" providerId="ADAL" clId="{19BB8625-E2A8-3E41-AE87-EE04B06105B1}" dt="2022-12-12T01:09:18.767" v="2092" actId="20577"/>
        <pc:sldMkLst>
          <pc:docMk/>
          <pc:sldMk cId="4230389798" sldId="266"/>
        </pc:sldMkLst>
        <pc:spChg chg="mod">
          <ac:chgData name="Matthew Colin Voss" userId="c8c1c6ab-0fc5-4b60-b9f0-ca3b9e7dc41b" providerId="ADAL" clId="{19BB8625-E2A8-3E41-AE87-EE04B06105B1}" dt="2022-12-12T01:09:18.767" v="2092" actId="20577"/>
          <ac:spMkLst>
            <pc:docMk/>
            <pc:sldMk cId="4230389798" sldId="266"/>
            <ac:spMk id="3" creationId="{4C0E506E-01B9-8D9F-785D-2E34CCBBD017}"/>
          </ac:spMkLst>
        </pc:spChg>
        <pc:graphicFrameChg chg="mod">
          <ac:chgData name="Matthew Colin Voss" userId="c8c1c6ab-0fc5-4b60-b9f0-ca3b9e7dc41b" providerId="ADAL" clId="{19BB8625-E2A8-3E41-AE87-EE04B06105B1}" dt="2022-12-12T00:27:09.847" v="630" actId="931"/>
          <ac:graphicFrameMkLst>
            <pc:docMk/>
            <pc:sldMk cId="4230389798" sldId="266"/>
            <ac:graphicFrameMk id="6" creationId="{78CDB4D7-E111-96DD-02D9-FCC081E59B00}"/>
          </ac:graphicFrameMkLst>
        </pc:graphicFrameChg>
      </pc:sldChg>
      <pc:sldChg chg="addSp delSp modSp mod modNotesTx">
        <pc:chgData name="Matthew Colin Voss" userId="c8c1c6ab-0fc5-4b60-b9f0-ca3b9e7dc41b" providerId="ADAL" clId="{19BB8625-E2A8-3E41-AE87-EE04B06105B1}" dt="2022-12-12T01:53:59.081" v="2335" actId="20577"/>
        <pc:sldMkLst>
          <pc:docMk/>
          <pc:sldMk cId="2542024416" sldId="267"/>
        </pc:sldMkLst>
        <pc:spChg chg="mod">
          <ac:chgData name="Matthew Colin Voss" userId="c8c1c6ab-0fc5-4b60-b9f0-ca3b9e7dc41b" providerId="ADAL" clId="{19BB8625-E2A8-3E41-AE87-EE04B06105B1}" dt="2022-12-12T01:30:40.386" v="2160"/>
          <ac:spMkLst>
            <pc:docMk/>
            <pc:sldMk cId="2542024416" sldId="267"/>
            <ac:spMk id="3" creationId="{4C0E506E-01B9-8D9F-785D-2E34CCBBD017}"/>
          </ac:spMkLst>
        </pc:spChg>
        <pc:spChg chg="mod">
          <ac:chgData name="Matthew Colin Voss" userId="c8c1c6ab-0fc5-4b60-b9f0-ca3b9e7dc41b" providerId="ADAL" clId="{19BB8625-E2A8-3E41-AE87-EE04B06105B1}" dt="2022-12-12T01:53:59.081" v="2335" actId="20577"/>
          <ac:spMkLst>
            <pc:docMk/>
            <pc:sldMk cId="2542024416" sldId="267"/>
            <ac:spMk id="4" creationId="{3E4E741B-B5EA-CBD6-57B1-9C08BB8EF5DB}"/>
          </ac:spMkLst>
        </pc:spChg>
        <pc:spChg chg="mod">
          <ac:chgData name="Matthew Colin Voss" userId="c8c1c6ab-0fc5-4b60-b9f0-ca3b9e7dc41b" providerId="ADAL" clId="{19BB8625-E2A8-3E41-AE87-EE04B06105B1}" dt="2022-12-12T01:20:48.073" v="2122" actId="20577"/>
          <ac:spMkLst>
            <pc:docMk/>
            <pc:sldMk cId="2542024416" sldId="267"/>
            <ac:spMk id="6" creationId="{BEBEF821-E55A-45B3-326D-99176CDEAC00}"/>
          </ac:spMkLst>
        </pc:spChg>
        <pc:spChg chg="mod">
          <ac:chgData name="Matthew Colin Voss" userId="c8c1c6ab-0fc5-4b60-b9f0-ca3b9e7dc41b" providerId="ADAL" clId="{19BB8625-E2A8-3E41-AE87-EE04B06105B1}" dt="2022-12-12T01:25:18.187" v="2136" actId="16959"/>
          <ac:spMkLst>
            <pc:docMk/>
            <pc:sldMk cId="2542024416" sldId="267"/>
            <ac:spMk id="7" creationId="{E6DBE862-2BE3-A83B-1739-42876C0B611A}"/>
          </ac:spMkLst>
        </pc:spChg>
        <pc:spChg chg="mod">
          <ac:chgData name="Matthew Colin Voss" userId="c8c1c6ab-0fc5-4b60-b9f0-ca3b9e7dc41b" providerId="ADAL" clId="{19BB8625-E2A8-3E41-AE87-EE04B06105B1}" dt="2022-12-12T01:28:46.018" v="2157" actId="20577"/>
          <ac:spMkLst>
            <pc:docMk/>
            <pc:sldMk cId="2542024416" sldId="267"/>
            <ac:spMk id="8" creationId="{971E7C6B-E4D8-B07D-A072-B3B4EC0AD00C}"/>
          </ac:spMkLst>
        </pc:spChg>
        <pc:picChg chg="add del">
          <ac:chgData name="Matthew Colin Voss" userId="c8c1c6ab-0fc5-4b60-b9f0-ca3b9e7dc41b" providerId="ADAL" clId="{19BB8625-E2A8-3E41-AE87-EE04B06105B1}" dt="2022-12-12T01:24:14.878" v="2124" actId="478"/>
          <ac:picMkLst>
            <pc:docMk/>
            <pc:sldMk cId="2542024416" sldId="267"/>
            <ac:picMk id="5" creationId="{E9E987E7-8EB5-7B1E-EA43-B43F776D7ED8}"/>
          </ac:picMkLst>
        </pc:picChg>
      </pc:sldChg>
      <pc:sldChg chg="addSp modSp mod setBg">
        <pc:chgData name="Matthew Colin Voss" userId="c8c1c6ab-0fc5-4b60-b9f0-ca3b9e7dc41b" providerId="ADAL" clId="{19BB8625-E2A8-3E41-AE87-EE04B06105B1}" dt="2022-12-12T01:55:52.637" v="2342" actId="20577"/>
        <pc:sldMkLst>
          <pc:docMk/>
          <pc:sldMk cId="1178277500" sldId="268"/>
        </pc:sldMkLst>
        <pc:spChg chg="mod">
          <ac:chgData name="Matthew Colin Voss" userId="c8c1c6ab-0fc5-4b60-b9f0-ca3b9e7dc41b" providerId="ADAL" clId="{19BB8625-E2A8-3E41-AE87-EE04B06105B1}" dt="2022-12-12T00:32:00.564" v="678" actId="26606"/>
          <ac:spMkLst>
            <pc:docMk/>
            <pc:sldMk cId="1178277500" sldId="268"/>
            <ac:spMk id="2" creationId="{57C52DEE-86FF-5F3D-BC8F-84BE8153DB8A}"/>
          </ac:spMkLst>
        </pc:spChg>
        <pc:spChg chg="mod">
          <ac:chgData name="Matthew Colin Voss" userId="c8c1c6ab-0fc5-4b60-b9f0-ca3b9e7dc41b" providerId="ADAL" clId="{19BB8625-E2A8-3E41-AE87-EE04B06105B1}" dt="2022-12-12T01:55:52.637" v="2342" actId="20577"/>
          <ac:spMkLst>
            <pc:docMk/>
            <pc:sldMk cId="1178277500" sldId="268"/>
            <ac:spMk id="3" creationId="{4C0E506E-01B9-8D9F-785D-2E34CCBBD017}"/>
          </ac:spMkLst>
        </pc:spChg>
        <pc:spChg chg="add">
          <ac:chgData name="Matthew Colin Voss" userId="c8c1c6ab-0fc5-4b60-b9f0-ca3b9e7dc41b" providerId="ADAL" clId="{19BB8625-E2A8-3E41-AE87-EE04B06105B1}" dt="2022-12-12T00:32:00.564" v="678" actId="26606"/>
          <ac:spMkLst>
            <pc:docMk/>
            <pc:sldMk cId="1178277500" sldId="268"/>
            <ac:spMk id="10" creationId="{9F4444CE-BC8D-4D61-B303-4C05614E62AB}"/>
          </ac:spMkLst>
        </pc:spChg>
        <pc:spChg chg="add">
          <ac:chgData name="Matthew Colin Voss" userId="c8c1c6ab-0fc5-4b60-b9f0-ca3b9e7dc41b" providerId="ADAL" clId="{19BB8625-E2A8-3E41-AE87-EE04B06105B1}" dt="2022-12-12T00:32:00.564" v="678" actId="26606"/>
          <ac:spMkLst>
            <pc:docMk/>
            <pc:sldMk cId="1178277500" sldId="268"/>
            <ac:spMk id="12" creationId="{62423CA5-E2E1-4789-B759-9906C1C94063}"/>
          </ac:spMkLst>
        </pc:spChg>
        <pc:spChg chg="add">
          <ac:chgData name="Matthew Colin Voss" userId="c8c1c6ab-0fc5-4b60-b9f0-ca3b9e7dc41b" providerId="ADAL" clId="{19BB8625-E2A8-3E41-AE87-EE04B06105B1}" dt="2022-12-12T00:32:00.564" v="678" actId="26606"/>
          <ac:spMkLst>
            <pc:docMk/>
            <pc:sldMk cId="1178277500" sldId="268"/>
            <ac:spMk id="14" creationId="{73772B81-181F-48B7-8826-4D9686D15DF5}"/>
          </ac:spMkLst>
        </pc:spChg>
        <pc:spChg chg="add">
          <ac:chgData name="Matthew Colin Voss" userId="c8c1c6ab-0fc5-4b60-b9f0-ca3b9e7dc41b" providerId="ADAL" clId="{19BB8625-E2A8-3E41-AE87-EE04B06105B1}" dt="2022-12-12T00:32:00.564" v="678" actId="26606"/>
          <ac:spMkLst>
            <pc:docMk/>
            <pc:sldMk cId="1178277500" sldId="268"/>
            <ac:spMk id="16" creationId="{B2205F6E-03C6-4E92-877C-E2482F6599AA}"/>
          </ac:spMkLst>
        </pc:spChg>
        <pc:picChg chg="add mod">
          <ac:chgData name="Matthew Colin Voss" userId="c8c1c6ab-0fc5-4b60-b9f0-ca3b9e7dc41b" providerId="ADAL" clId="{19BB8625-E2A8-3E41-AE87-EE04B06105B1}" dt="2022-12-12T00:32:00.564" v="678" actId="26606"/>
          <ac:picMkLst>
            <pc:docMk/>
            <pc:sldMk cId="1178277500" sldId="268"/>
            <ac:picMk id="5" creationId="{D808319A-1B4F-6CB8-B228-F51B0648B1BB}"/>
          </ac:picMkLst>
        </pc:picChg>
      </pc:sldChg>
      <pc:sldChg chg="modSp mod">
        <pc:chgData name="Matthew Colin Voss" userId="c8c1c6ab-0fc5-4b60-b9f0-ca3b9e7dc41b" providerId="ADAL" clId="{19BB8625-E2A8-3E41-AE87-EE04B06105B1}" dt="2022-12-12T00:40:27.975" v="975" actId="20577"/>
        <pc:sldMkLst>
          <pc:docMk/>
          <pc:sldMk cId="693116837" sldId="272"/>
        </pc:sldMkLst>
        <pc:spChg chg="mod">
          <ac:chgData name="Matthew Colin Voss" userId="c8c1c6ab-0fc5-4b60-b9f0-ca3b9e7dc41b" providerId="ADAL" clId="{19BB8625-E2A8-3E41-AE87-EE04B06105B1}" dt="2022-12-12T00:36:09.650" v="955" actId="20577"/>
          <ac:spMkLst>
            <pc:docMk/>
            <pc:sldMk cId="693116837" sldId="272"/>
            <ac:spMk id="3" creationId="{4C0E506E-01B9-8D9F-785D-2E34CCBBD017}"/>
          </ac:spMkLst>
        </pc:spChg>
        <pc:spChg chg="mod">
          <ac:chgData name="Matthew Colin Voss" userId="c8c1c6ab-0fc5-4b60-b9f0-ca3b9e7dc41b" providerId="ADAL" clId="{19BB8625-E2A8-3E41-AE87-EE04B06105B1}" dt="2022-12-12T00:40:27.975" v="975" actId="20577"/>
          <ac:spMkLst>
            <pc:docMk/>
            <pc:sldMk cId="693116837" sldId="272"/>
            <ac:spMk id="6" creationId="{CB857CC3-3908-F711-204C-5D61F6590073}"/>
          </ac:spMkLst>
        </pc:spChg>
      </pc:sldChg>
      <pc:sldChg chg="addSp delSp modSp new mod setBg setClrOvrMap">
        <pc:chgData name="Matthew Colin Voss" userId="c8c1c6ab-0fc5-4b60-b9f0-ca3b9e7dc41b" providerId="ADAL" clId="{19BB8625-E2A8-3E41-AE87-EE04B06105B1}" dt="2022-12-12T00:43:12.458" v="997" actId="26606"/>
        <pc:sldMkLst>
          <pc:docMk/>
          <pc:sldMk cId="3806051535" sldId="273"/>
        </pc:sldMkLst>
        <pc:spChg chg="mod">
          <ac:chgData name="Matthew Colin Voss" userId="c8c1c6ab-0fc5-4b60-b9f0-ca3b9e7dc41b" providerId="ADAL" clId="{19BB8625-E2A8-3E41-AE87-EE04B06105B1}" dt="2022-12-12T00:43:12.458" v="997" actId="26606"/>
          <ac:spMkLst>
            <pc:docMk/>
            <pc:sldMk cId="3806051535" sldId="273"/>
            <ac:spMk id="2" creationId="{82E5DFA6-387C-1616-C304-A686C224A80A}"/>
          </ac:spMkLst>
        </pc:spChg>
        <pc:spChg chg="del mod">
          <ac:chgData name="Matthew Colin Voss" userId="c8c1c6ab-0fc5-4b60-b9f0-ca3b9e7dc41b" providerId="ADAL" clId="{19BB8625-E2A8-3E41-AE87-EE04B06105B1}" dt="2022-12-12T00:35:44.796" v="948" actId="931"/>
          <ac:spMkLst>
            <pc:docMk/>
            <pc:sldMk cId="3806051535" sldId="273"/>
            <ac:spMk id="3" creationId="{B5B4A14E-4E5B-29B2-5798-2849CDDDD6B8}"/>
          </ac:spMkLst>
        </pc:spChg>
        <pc:spChg chg="add">
          <ac:chgData name="Matthew Colin Voss" userId="c8c1c6ab-0fc5-4b60-b9f0-ca3b9e7dc41b" providerId="ADAL" clId="{19BB8625-E2A8-3E41-AE87-EE04B06105B1}" dt="2022-12-12T00:43:12.458" v="997" actId="26606"/>
          <ac:spMkLst>
            <pc:docMk/>
            <pc:sldMk cId="3806051535" sldId="273"/>
            <ac:spMk id="24" creationId="{4F71A406-3CB7-4E4D-B434-24E6AA4F3997}"/>
          </ac:spMkLst>
        </pc:spChg>
        <pc:grpChg chg="add">
          <ac:chgData name="Matthew Colin Voss" userId="c8c1c6ab-0fc5-4b60-b9f0-ca3b9e7dc41b" providerId="ADAL" clId="{19BB8625-E2A8-3E41-AE87-EE04B06105B1}" dt="2022-12-12T00:43:12.458" v="997" actId="26606"/>
          <ac:grpSpMkLst>
            <pc:docMk/>
            <pc:sldMk cId="3806051535" sldId="273"/>
            <ac:grpSpMk id="12" creationId="{5EA39187-0197-4C1D-BE4A-06B353C7B215}"/>
          </ac:grpSpMkLst>
        </pc:grpChg>
        <pc:picChg chg="add mod ord">
          <ac:chgData name="Matthew Colin Voss" userId="c8c1c6ab-0fc5-4b60-b9f0-ca3b9e7dc41b" providerId="ADAL" clId="{19BB8625-E2A8-3E41-AE87-EE04B06105B1}" dt="2022-12-12T00:43:12.458" v="997" actId="26606"/>
          <ac:picMkLst>
            <pc:docMk/>
            <pc:sldMk cId="3806051535" sldId="273"/>
            <ac:picMk id="5" creationId="{C8ED5305-A533-2BE1-7AC7-A993137A445E}"/>
          </ac:picMkLst>
        </pc:picChg>
        <pc:picChg chg="add mod">
          <ac:chgData name="Matthew Colin Voss" userId="c8c1c6ab-0fc5-4b60-b9f0-ca3b9e7dc41b" providerId="ADAL" clId="{19BB8625-E2A8-3E41-AE87-EE04B06105B1}" dt="2022-12-12T00:43:12.458" v="997" actId="26606"/>
          <ac:picMkLst>
            <pc:docMk/>
            <pc:sldMk cId="3806051535" sldId="273"/>
            <ac:picMk id="7" creationId="{68F54990-871D-2ED6-2068-8F0CF23BCEFB}"/>
          </ac:picMkLst>
        </pc:picChg>
      </pc:sldChg>
    </pc:docChg>
  </pc:docChgLst>
  <pc:docChgLst>
    <pc:chgData name="Cassidy Lynn Kohls" userId="66994516-221b-419e-9f57-e62d229fbc5b" providerId="ADAL" clId="{2097EB15-0FAE-7541-931C-52B470929458}"/>
    <pc:docChg chg="undo custSel addSld delSld modSld sldOrd modMainMaster modNotesMaster">
      <pc:chgData name="Cassidy Lynn Kohls" userId="66994516-221b-419e-9f57-e62d229fbc5b" providerId="ADAL" clId="{2097EB15-0FAE-7541-931C-52B470929458}" dt="2022-12-13T03:48:28.690" v="12483" actId="2711"/>
      <pc:docMkLst>
        <pc:docMk/>
      </pc:docMkLst>
      <pc:sldChg chg="addSp delSp modSp mod delDesignElem">
        <pc:chgData name="Cassidy Lynn Kohls" userId="66994516-221b-419e-9f57-e62d229fbc5b" providerId="ADAL" clId="{2097EB15-0FAE-7541-931C-52B470929458}" dt="2022-12-12T21:17:33.439" v="12068" actId="478"/>
        <pc:sldMkLst>
          <pc:docMk/>
          <pc:sldMk cId="757593525" sldId="256"/>
        </pc:sldMkLst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757593525" sldId="256"/>
            <ac:spMk id="2" creationId="{749C767E-9EFB-167E-BF7C-F9C8AF969DDD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757593525" sldId="256"/>
            <ac:spMk id="3" creationId="{8149B2A1-B26C-A104-3D3F-C59249C70B92}"/>
          </ac:spMkLst>
        </pc:spChg>
        <pc:spChg chg="add del">
          <ac:chgData name="Cassidy Lynn Kohls" userId="66994516-221b-419e-9f57-e62d229fbc5b" providerId="ADAL" clId="{2097EB15-0FAE-7541-931C-52B470929458}" dt="2022-12-12T21:17:33.439" v="12068" actId="478"/>
          <ac:spMkLst>
            <pc:docMk/>
            <pc:sldMk cId="757593525" sldId="256"/>
            <ac:spMk id="6" creationId="{926630C2-027D-7A17-D7CF-3C4305B8DD1D}"/>
          </ac:spMkLst>
        </pc:spChg>
        <pc:spChg chg="add del mod">
          <ac:chgData name="Cassidy Lynn Kohls" userId="66994516-221b-419e-9f57-e62d229fbc5b" providerId="ADAL" clId="{2097EB15-0FAE-7541-931C-52B470929458}" dt="2022-11-30T17:46:12.383" v="3579"/>
          <ac:spMkLst>
            <pc:docMk/>
            <pc:sldMk cId="757593525" sldId="256"/>
            <ac:spMk id="14" creationId="{66D61E08-70C3-48D8-BEA0-787111DC30DA}"/>
          </ac:spMkLst>
        </pc:spChg>
        <pc:spChg chg="add del mod">
          <ac:chgData name="Cassidy Lynn Kohls" userId="66994516-221b-419e-9f57-e62d229fbc5b" providerId="ADAL" clId="{2097EB15-0FAE-7541-931C-52B470929458}" dt="2022-11-30T17:46:12.383" v="3579"/>
          <ac:spMkLst>
            <pc:docMk/>
            <pc:sldMk cId="757593525" sldId="256"/>
            <ac:spMk id="16" creationId="{FC55298F-0AE5-478E-AD2B-03C2614C5833}"/>
          </ac:spMkLst>
        </pc:spChg>
        <pc:spChg chg="add del mod">
          <ac:chgData name="Cassidy Lynn Kohls" userId="66994516-221b-419e-9f57-e62d229fbc5b" providerId="ADAL" clId="{2097EB15-0FAE-7541-931C-52B470929458}" dt="2022-11-30T17:46:12.383" v="3579"/>
          <ac:spMkLst>
            <pc:docMk/>
            <pc:sldMk cId="757593525" sldId="256"/>
            <ac:spMk id="18" creationId="{C180E4EA-0B63-4779-A895-7E90E71088F3}"/>
          </ac:spMkLst>
        </pc:spChg>
        <pc:spChg chg="add del mod">
          <ac:chgData name="Cassidy Lynn Kohls" userId="66994516-221b-419e-9f57-e62d229fbc5b" providerId="ADAL" clId="{2097EB15-0FAE-7541-931C-52B470929458}" dt="2022-11-30T17:46:12.383" v="3579"/>
          <ac:spMkLst>
            <pc:docMk/>
            <pc:sldMk cId="757593525" sldId="256"/>
            <ac:spMk id="20" creationId="{CEE01D9D-3DE8-4EED-B0D3-8F3C79CC7673}"/>
          </ac:spMkLst>
        </pc:spChg>
        <pc:spChg chg="add del mod">
          <ac:chgData name="Cassidy Lynn Kohls" userId="66994516-221b-419e-9f57-e62d229fbc5b" providerId="ADAL" clId="{2097EB15-0FAE-7541-931C-52B470929458}" dt="2022-11-30T17:46:12.383" v="3579"/>
          <ac:spMkLst>
            <pc:docMk/>
            <pc:sldMk cId="757593525" sldId="256"/>
            <ac:spMk id="22" creationId="{89AF5CE9-607F-43F4-8983-DCD6DA4051FD}"/>
          </ac:spMkLst>
        </pc:spChg>
        <pc:spChg chg="add del mod">
          <ac:chgData name="Cassidy Lynn Kohls" userId="66994516-221b-419e-9f57-e62d229fbc5b" providerId="ADAL" clId="{2097EB15-0FAE-7541-931C-52B470929458}" dt="2022-11-30T17:46:12.383" v="3579"/>
          <ac:spMkLst>
            <pc:docMk/>
            <pc:sldMk cId="757593525" sldId="256"/>
            <ac:spMk id="24" creationId="{6EEA2DBD-9E1E-4521-8C01-F32AD18A89E3}"/>
          </ac:spMkLst>
        </pc:spChg>
        <pc:spChg chg="add del mod">
          <ac:chgData name="Cassidy Lynn Kohls" userId="66994516-221b-419e-9f57-e62d229fbc5b" providerId="ADAL" clId="{2097EB15-0FAE-7541-931C-52B470929458}" dt="2022-11-30T17:46:12.383" v="3579"/>
          <ac:spMkLst>
            <pc:docMk/>
            <pc:sldMk cId="757593525" sldId="256"/>
            <ac:spMk id="26" creationId="{15BBD2C1-BA9B-46A9-A27A-33498B169272}"/>
          </ac:spMkLst>
        </pc:spChg>
        <pc:picChg chg="mod">
          <ac:chgData name="Cassidy Lynn Kohls" userId="66994516-221b-419e-9f57-e62d229fbc5b" providerId="ADAL" clId="{2097EB15-0FAE-7541-931C-52B470929458}" dt="2022-11-30T17:46:12.383" v="3579"/>
          <ac:picMkLst>
            <pc:docMk/>
            <pc:sldMk cId="757593525" sldId="256"/>
            <ac:picMk id="5" creationId="{BD17D52D-7EFF-7A45-30D1-363538B11665}"/>
          </ac:picMkLst>
        </pc:picChg>
        <pc:cxnChg chg="add del mod">
          <ac:chgData name="Cassidy Lynn Kohls" userId="66994516-221b-419e-9f57-e62d229fbc5b" providerId="ADAL" clId="{2097EB15-0FAE-7541-931C-52B470929458}" dt="2022-11-30T17:46:12.383" v="3579"/>
          <ac:cxnSpMkLst>
            <pc:docMk/>
            <pc:sldMk cId="757593525" sldId="256"/>
            <ac:cxnSpMk id="10" creationId="{A57C1A16-B8AB-4D99-A195-A38F556A6486}"/>
          </ac:cxnSpMkLst>
        </pc:cxnChg>
        <pc:cxnChg chg="add del mod">
          <ac:chgData name="Cassidy Lynn Kohls" userId="66994516-221b-419e-9f57-e62d229fbc5b" providerId="ADAL" clId="{2097EB15-0FAE-7541-931C-52B470929458}" dt="2022-11-30T17:46:12.383" v="3579"/>
          <ac:cxnSpMkLst>
            <pc:docMk/>
            <pc:sldMk cId="757593525" sldId="256"/>
            <ac:cxnSpMk id="12" creationId="{F8A9B20B-D1DD-4573-B5EC-558029519236}"/>
          </ac:cxnSpMkLst>
        </pc:cxnChg>
      </pc:sldChg>
      <pc:sldChg chg="addSp delSp modSp del mod">
        <pc:chgData name="Cassidy Lynn Kohls" userId="66994516-221b-419e-9f57-e62d229fbc5b" providerId="ADAL" clId="{2097EB15-0FAE-7541-931C-52B470929458}" dt="2022-11-30T17:08:58.294" v="2186" actId="2696"/>
        <pc:sldMkLst>
          <pc:docMk/>
          <pc:sldMk cId="1472304508" sldId="257"/>
        </pc:sldMkLst>
        <pc:spChg chg="add del mod">
          <ac:chgData name="Cassidy Lynn Kohls" userId="66994516-221b-419e-9f57-e62d229fbc5b" providerId="ADAL" clId="{2097EB15-0FAE-7541-931C-52B470929458}" dt="2022-11-29T18:48:39.727" v="1274"/>
          <ac:spMkLst>
            <pc:docMk/>
            <pc:sldMk cId="1472304508" sldId="257"/>
            <ac:spMk id="3" creationId="{4A4B5A02-57F0-7012-752A-8248D796EF9E}"/>
          </ac:spMkLst>
        </pc:spChg>
        <pc:graphicFrameChg chg="mod">
          <ac:chgData name="Cassidy Lynn Kohls" userId="66994516-221b-419e-9f57-e62d229fbc5b" providerId="ADAL" clId="{2097EB15-0FAE-7541-931C-52B470929458}" dt="2022-11-29T18:48:27.029" v="1271" actId="20577"/>
          <ac:graphicFrameMkLst>
            <pc:docMk/>
            <pc:sldMk cId="1472304508" sldId="257"/>
            <ac:graphicFrameMk id="5" creationId="{ECF70F79-5BDD-4EEB-B8A0-B1E4B5B71D9D}"/>
          </ac:graphicFrameMkLst>
        </pc:graphicFrameChg>
      </pc:sldChg>
      <pc:sldChg chg="addSp delSp modSp del mod ord">
        <pc:chgData name="Cassidy Lynn Kohls" userId="66994516-221b-419e-9f57-e62d229fbc5b" providerId="ADAL" clId="{2097EB15-0FAE-7541-931C-52B470929458}" dt="2022-11-30T18:01:32.022" v="3829" actId="2696"/>
        <pc:sldMkLst>
          <pc:docMk/>
          <pc:sldMk cId="3523217987" sldId="258"/>
        </pc:sldMkLst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3523217987" sldId="258"/>
            <ac:spMk id="2" creationId="{D44E0958-0996-D34F-9675-9D6ED50122D4}"/>
          </ac:spMkLst>
        </pc:spChg>
        <pc:spChg chg="add del mod">
          <ac:chgData name="Cassidy Lynn Kohls" userId="66994516-221b-419e-9f57-e62d229fbc5b" providerId="ADAL" clId="{2097EB15-0FAE-7541-931C-52B470929458}" dt="2022-11-29T18:35:32.959" v="415" actId="26606"/>
          <ac:spMkLst>
            <pc:docMk/>
            <pc:sldMk cId="3523217987" sldId="258"/>
            <ac:spMk id="3" creationId="{A7F261D5-C1F4-1539-204C-FDABA44F44CE}"/>
          </ac:spMkLst>
        </pc:spChg>
        <pc:graphicFrameChg chg="add del">
          <ac:chgData name="Cassidy Lynn Kohls" userId="66994516-221b-419e-9f57-e62d229fbc5b" providerId="ADAL" clId="{2097EB15-0FAE-7541-931C-52B470929458}" dt="2022-11-29T18:35:30.066" v="410" actId="26606"/>
          <ac:graphicFrameMkLst>
            <pc:docMk/>
            <pc:sldMk cId="3523217987" sldId="258"/>
            <ac:graphicFrameMk id="5" creationId="{304BB603-5EF4-C9C9-FCDC-20247D15E6BC}"/>
          </ac:graphicFrameMkLst>
        </pc:graphicFrameChg>
        <pc:graphicFrameChg chg="add del">
          <ac:chgData name="Cassidy Lynn Kohls" userId="66994516-221b-419e-9f57-e62d229fbc5b" providerId="ADAL" clId="{2097EB15-0FAE-7541-931C-52B470929458}" dt="2022-11-29T18:35:32.313" v="412" actId="26606"/>
          <ac:graphicFrameMkLst>
            <pc:docMk/>
            <pc:sldMk cId="3523217987" sldId="258"/>
            <ac:graphicFrameMk id="7" creationId="{A2097934-751C-7951-1EF8-C97512F14DE8}"/>
          </ac:graphicFrameMkLst>
        </pc:graphicFrameChg>
        <pc:graphicFrameChg chg="add del">
          <ac:chgData name="Cassidy Lynn Kohls" userId="66994516-221b-419e-9f57-e62d229fbc5b" providerId="ADAL" clId="{2097EB15-0FAE-7541-931C-52B470929458}" dt="2022-11-29T18:35:32.945" v="414" actId="26606"/>
          <ac:graphicFrameMkLst>
            <pc:docMk/>
            <pc:sldMk cId="3523217987" sldId="258"/>
            <ac:graphicFrameMk id="9" creationId="{0B7C65B0-9A83-07F2-D23C-66FFDD9F2AE8}"/>
          </ac:graphicFrameMkLst>
        </pc:graphicFrameChg>
        <pc:graphicFrameChg chg="add mod">
          <ac:chgData name="Cassidy Lynn Kohls" userId="66994516-221b-419e-9f57-e62d229fbc5b" providerId="ADAL" clId="{2097EB15-0FAE-7541-931C-52B470929458}" dt="2022-11-30T17:46:12.383" v="3579"/>
          <ac:graphicFrameMkLst>
            <pc:docMk/>
            <pc:sldMk cId="3523217987" sldId="258"/>
            <ac:graphicFrameMk id="11" creationId="{A2097934-751C-7951-1EF8-C97512F14DE8}"/>
          </ac:graphicFrameMkLst>
        </pc:graphicFrameChg>
      </pc:sldChg>
      <pc:sldChg chg="addSp modSp del mod setBg">
        <pc:chgData name="Cassidy Lynn Kohls" userId="66994516-221b-419e-9f57-e62d229fbc5b" providerId="ADAL" clId="{2097EB15-0FAE-7541-931C-52B470929458}" dt="2022-11-30T17:11:14.419" v="2261" actId="2696"/>
        <pc:sldMkLst>
          <pc:docMk/>
          <pc:sldMk cId="3668305914" sldId="259"/>
        </pc:sldMkLst>
        <pc:spChg chg="mod">
          <ac:chgData name="Cassidy Lynn Kohls" userId="66994516-221b-419e-9f57-e62d229fbc5b" providerId="ADAL" clId="{2097EB15-0FAE-7541-931C-52B470929458}" dt="2022-11-29T18:37:24.128" v="583" actId="26606"/>
          <ac:spMkLst>
            <pc:docMk/>
            <pc:sldMk cId="3668305914" sldId="259"/>
            <ac:spMk id="2" creationId="{D44E0958-0996-D34F-9675-9D6ED50122D4}"/>
          </ac:spMkLst>
        </pc:spChg>
        <pc:spChg chg="mod">
          <ac:chgData name="Cassidy Lynn Kohls" userId="66994516-221b-419e-9f57-e62d229fbc5b" providerId="ADAL" clId="{2097EB15-0FAE-7541-931C-52B470929458}" dt="2022-11-29T18:37:24.128" v="583" actId="26606"/>
          <ac:spMkLst>
            <pc:docMk/>
            <pc:sldMk cId="3668305914" sldId="259"/>
            <ac:spMk id="3" creationId="{A7F261D5-C1F4-1539-204C-FDABA44F44CE}"/>
          </ac:spMkLst>
        </pc:spChg>
        <pc:spChg chg="add">
          <ac:chgData name="Cassidy Lynn Kohls" userId="66994516-221b-419e-9f57-e62d229fbc5b" providerId="ADAL" clId="{2097EB15-0FAE-7541-931C-52B470929458}" dt="2022-11-29T18:37:24.128" v="583" actId="26606"/>
          <ac:spMkLst>
            <pc:docMk/>
            <pc:sldMk cId="3668305914" sldId="259"/>
            <ac:spMk id="8" creationId="{603AE127-802C-459A-A612-DB85B67F0DC0}"/>
          </ac:spMkLst>
        </pc:spChg>
        <pc:spChg chg="add">
          <ac:chgData name="Cassidy Lynn Kohls" userId="66994516-221b-419e-9f57-e62d229fbc5b" providerId="ADAL" clId="{2097EB15-0FAE-7541-931C-52B470929458}" dt="2022-11-29T18:37:24.128" v="583" actId="26606"/>
          <ac:spMkLst>
            <pc:docMk/>
            <pc:sldMk cId="3668305914" sldId="259"/>
            <ac:spMk id="10" creationId="{9323D83D-50D6-4040-A58B-FCEA340F886A}"/>
          </ac:spMkLst>
        </pc:spChg>
        <pc:spChg chg="add">
          <ac:chgData name="Cassidy Lynn Kohls" userId="66994516-221b-419e-9f57-e62d229fbc5b" providerId="ADAL" clId="{2097EB15-0FAE-7541-931C-52B470929458}" dt="2022-11-29T18:37:24.128" v="583" actId="26606"/>
          <ac:spMkLst>
            <pc:docMk/>
            <pc:sldMk cId="3668305914" sldId="259"/>
            <ac:spMk id="14" creationId="{F10FD715-4DCE-4779-B634-EC78315EA213}"/>
          </ac:spMkLst>
        </pc:spChg>
        <pc:cxnChg chg="add">
          <ac:chgData name="Cassidy Lynn Kohls" userId="66994516-221b-419e-9f57-e62d229fbc5b" providerId="ADAL" clId="{2097EB15-0FAE-7541-931C-52B470929458}" dt="2022-11-29T18:37:24.128" v="583" actId="26606"/>
          <ac:cxnSpMkLst>
            <pc:docMk/>
            <pc:sldMk cId="3668305914" sldId="259"/>
            <ac:cxnSpMk id="12" creationId="{1A1FE6BB-DFB2-4080-9B5E-076EF5DDE67B}"/>
          </ac:cxnSpMkLst>
        </pc:cxnChg>
      </pc:sldChg>
      <pc:sldChg chg="addSp delSp modSp mod modNotesTx">
        <pc:chgData name="Cassidy Lynn Kohls" userId="66994516-221b-419e-9f57-e62d229fbc5b" providerId="ADAL" clId="{2097EB15-0FAE-7541-931C-52B470929458}" dt="2022-12-13T02:53:36.778" v="12477" actId="20577"/>
        <pc:sldMkLst>
          <pc:docMk/>
          <pc:sldMk cId="1475455694" sldId="260"/>
        </pc:sldMkLst>
        <pc:spChg chg="mod">
          <ac:chgData name="Cassidy Lynn Kohls" userId="66994516-221b-419e-9f57-e62d229fbc5b" providerId="ADAL" clId="{2097EB15-0FAE-7541-931C-52B470929458}" dt="2022-12-12T04:12:40.413" v="11860" actId="1076"/>
          <ac:spMkLst>
            <pc:docMk/>
            <pc:sldMk cId="1475455694" sldId="260"/>
            <ac:spMk id="2" creationId="{D44E0958-0996-D34F-9675-9D6ED50122D4}"/>
          </ac:spMkLst>
        </pc:spChg>
        <pc:spChg chg="mod">
          <ac:chgData name="Cassidy Lynn Kohls" userId="66994516-221b-419e-9f57-e62d229fbc5b" providerId="ADAL" clId="{2097EB15-0FAE-7541-931C-52B470929458}" dt="2022-12-07T19:29:44.224" v="3869" actId="1076"/>
          <ac:spMkLst>
            <pc:docMk/>
            <pc:sldMk cId="1475455694" sldId="260"/>
            <ac:spMk id="3" creationId="{A7F261D5-C1F4-1539-204C-FDABA44F44CE}"/>
          </ac:spMkLst>
        </pc:spChg>
        <pc:spChg chg="add mod ord">
          <ac:chgData name="Cassidy Lynn Kohls" userId="66994516-221b-419e-9f57-e62d229fbc5b" providerId="ADAL" clId="{2097EB15-0FAE-7541-931C-52B470929458}" dt="2022-12-12T04:15:59.397" v="11911" actId="1076"/>
          <ac:spMkLst>
            <pc:docMk/>
            <pc:sldMk cId="1475455694" sldId="260"/>
            <ac:spMk id="4" creationId="{CDD2F4D5-3743-D1CD-469F-C2C2FED1794F}"/>
          </ac:spMkLst>
        </pc:spChg>
        <pc:spChg chg="add del mod">
          <ac:chgData name="Cassidy Lynn Kohls" userId="66994516-221b-419e-9f57-e62d229fbc5b" providerId="ADAL" clId="{2097EB15-0FAE-7541-931C-52B470929458}" dt="2022-12-12T04:08:11.679" v="11805" actId="478"/>
          <ac:spMkLst>
            <pc:docMk/>
            <pc:sldMk cId="1475455694" sldId="260"/>
            <ac:spMk id="6" creationId="{6A4017BA-3819-B68C-56A4-C3DD87AC2A21}"/>
          </ac:spMkLst>
        </pc:spChg>
        <pc:spChg chg="mod">
          <ac:chgData name="Cassidy Lynn Kohls" userId="66994516-221b-419e-9f57-e62d229fbc5b" providerId="ADAL" clId="{2097EB15-0FAE-7541-931C-52B470929458}" dt="2022-12-12T18:14:08.332" v="12066" actId="20577"/>
          <ac:spMkLst>
            <pc:docMk/>
            <pc:sldMk cId="1475455694" sldId="260"/>
            <ac:spMk id="13" creationId="{5C72A72C-A3D2-DF0B-4041-41C4F444B9F0}"/>
          </ac:spMkLst>
        </pc:spChg>
        <pc:spChg chg="add del">
          <ac:chgData name="Cassidy Lynn Kohls" userId="66994516-221b-419e-9f57-e62d229fbc5b" providerId="ADAL" clId="{2097EB15-0FAE-7541-931C-52B470929458}" dt="2022-12-12T04:11:23.786" v="11839" actId="26606"/>
          <ac:spMkLst>
            <pc:docMk/>
            <pc:sldMk cId="1475455694" sldId="260"/>
            <ac:spMk id="16" creationId="{3F088236-D655-4F88-B238-E16762358025}"/>
          </ac:spMkLst>
        </pc:spChg>
        <pc:spChg chg="add del">
          <ac:chgData name="Cassidy Lynn Kohls" userId="66994516-221b-419e-9f57-e62d229fbc5b" providerId="ADAL" clId="{2097EB15-0FAE-7541-931C-52B470929458}" dt="2022-12-12T04:11:23.786" v="11839" actId="26606"/>
          <ac:spMkLst>
            <pc:docMk/>
            <pc:sldMk cId="1475455694" sldId="260"/>
            <ac:spMk id="19" creationId="{3DAC0C92-199E-475C-9390-119A9B027276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20" creationId="{A65AC7D1-EAA9-48F5-B509-60A7F50BF703}"/>
          </ac:spMkLst>
        </pc:spChg>
        <pc:spChg chg="add del">
          <ac:chgData name="Cassidy Lynn Kohls" userId="66994516-221b-419e-9f57-e62d229fbc5b" providerId="ADAL" clId="{2097EB15-0FAE-7541-931C-52B470929458}" dt="2022-12-12T04:11:23.786" v="11839" actId="26606"/>
          <ac:spMkLst>
            <pc:docMk/>
            <pc:sldMk cId="1475455694" sldId="260"/>
            <ac:spMk id="21" creationId="{C4CFB339-0ED8-4FE2-9EF1-6D1375B8499B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22" creationId="{D6320AF9-619A-4175-865B-5663E1AEF4C5}"/>
          </ac:spMkLst>
        </pc:spChg>
        <pc:spChg chg="add del">
          <ac:chgData name="Cassidy Lynn Kohls" userId="66994516-221b-419e-9f57-e62d229fbc5b" providerId="ADAL" clId="{2097EB15-0FAE-7541-931C-52B470929458}" dt="2022-12-12T04:11:23.786" v="11839" actId="26606"/>
          <ac:spMkLst>
            <pc:docMk/>
            <pc:sldMk cId="1475455694" sldId="260"/>
            <ac:spMk id="23" creationId="{31896C80-2069-4431-9C19-83B913734490}"/>
          </ac:spMkLst>
        </pc:spChg>
        <pc:spChg chg="add del">
          <ac:chgData name="Cassidy Lynn Kohls" userId="66994516-221b-419e-9f57-e62d229fbc5b" providerId="ADAL" clId="{2097EB15-0FAE-7541-931C-52B470929458}" dt="2022-12-12T04:11:23.786" v="11839" actId="26606"/>
          <ac:spMkLst>
            <pc:docMk/>
            <pc:sldMk cId="1475455694" sldId="260"/>
            <ac:spMk id="25" creationId="{BF120A21-0841-4823-B0C4-28AEBCEF9B78}"/>
          </ac:spMkLst>
        </pc:spChg>
        <pc:spChg chg="add del">
          <ac:chgData name="Cassidy Lynn Kohls" userId="66994516-221b-419e-9f57-e62d229fbc5b" providerId="ADAL" clId="{2097EB15-0FAE-7541-931C-52B470929458}" dt="2022-12-12T04:11:23.786" v="11839" actId="26606"/>
          <ac:spMkLst>
            <pc:docMk/>
            <pc:sldMk cId="1475455694" sldId="260"/>
            <ac:spMk id="27" creationId="{DBB05BAE-BBD3-4289-899F-A6851503C6B0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28" creationId="{7E018740-5C2B-4A41-AC1A-7E68D1EC1954}"/>
          </ac:spMkLst>
        </pc:spChg>
        <pc:spChg chg="add del">
          <ac:chgData name="Cassidy Lynn Kohls" userId="66994516-221b-419e-9f57-e62d229fbc5b" providerId="ADAL" clId="{2097EB15-0FAE-7541-931C-52B470929458}" dt="2022-12-12T04:11:23.786" v="11839" actId="26606"/>
          <ac:spMkLst>
            <pc:docMk/>
            <pc:sldMk cId="1475455694" sldId="260"/>
            <ac:spMk id="29" creationId="{9874D11C-36F5-4BBE-A490-019A54E953B0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30" creationId="{166F75A4-C475-4941-8EE2-B80A06A2C1BB}"/>
          </ac:spMkLst>
        </pc:spChg>
        <pc:spChg chg="add del">
          <ac:chgData name="Cassidy Lynn Kohls" userId="66994516-221b-419e-9f57-e62d229fbc5b" providerId="ADAL" clId="{2097EB15-0FAE-7541-931C-52B470929458}" dt="2022-12-12T04:11:28.032" v="11841" actId="26606"/>
          <ac:spMkLst>
            <pc:docMk/>
            <pc:sldMk cId="1475455694" sldId="260"/>
            <ac:spMk id="31" creationId="{3BCB5F6A-9EB0-40B0-9D13-3023E9A20508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32" creationId="{A032553A-72E8-4B0D-8405-FF9771C9AF05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34" creationId="{765800AC-C3B9-498E-87BC-29FAE4C76B21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36" creationId="{1F9D6ACB-2FF4-49F9-978A-E0D5327FC635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38" creationId="{A5EC319D-0FEA-4B95-A3EA-01E35672C95B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39" creationId="{23CDA6B2-BF44-6F4C-1244-D99DAE3C8CCA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40" creationId="{426ACA62-ADD3-88DD-2A42-81752437F7F6}"/>
          </ac:spMkLst>
        </pc:spChg>
        <pc:spChg chg="add del">
          <ac:chgData name="Cassidy Lynn Kohls" userId="66994516-221b-419e-9f57-e62d229fbc5b" providerId="ADAL" clId="{2097EB15-0FAE-7541-931C-52B470929458}" dt="2022-12-12T03:50:32.581" v="11549" actId="26606"/>
          <ac:spMkLst>
            <pc:docMk/>
            <pc:sldMk cId="1475455694" sldId="260"/>
            <ac:spMk id="41" creationId="{BAB9D9BC-5450-5460-CE69-538E1065C7C9}"/>
          </ac:spMkLst>
        </pc:spChg>
        <pc:picChg chg="add del mod ord">
          <ac:chgData name="Cassidy Lynn Kohls" userId="66994516-221b-419e-9f57-e62d229fbc5b" providerId="ADAL" clId="{2097EB15-0FAE-7541-931C-52B470929458}" dt="2022-12-12T04:11:29.520" v="11843" actId="478"/>
          <ac:picMkLst>
            <pc:docMk/>
            <pc:sldMk cId="1475455694" sldId="260"/>
            <ac:picMk id="10" creationId="{BBB6661A-6C96-0EDB-B23C-EDCCF77DB97C}"/>
          </ac:picMkLst>
        </pc:picChg>
        <pc:picChg chg="add del mod">
          <ac:chgData name="Cassidy Lynn Kohls" userId="66994516-221b-419e-9f57-e62d229fbc5b" providerId="ADAL" clId="{2097EB15-0FAE-7541-931C-52B470929458}" dt="2022-12-12T04:11:45.505" v="11851" actId="478"/>
          <ac:picMkLst>
            <pc:docMk/>
            <pc:sldMk cId="1475455694" sldId="260"/>
            <ac:picMk id="12" creationId="{BF74FC64-2535-FCFB-AD7C-3E4E9B707E0D}"/>
          </ac:picMkLst>
        </pc:picChg>
        <pc:picChg chg="add del">
          <ac:chgData name="Cassidy Lynn Kohls" userId="66994516-221b-419e-9f57-e62d229fbc5b" providerId="ADAL" clId="{2097EB15-0FAE-7541-931C-52B470929458}" dt="2022-12-12T03:50:32.581" v="11549" actId="26606"/>
          <ac:picMkLst>
            <pc:docMk/>
            <pc:sldMk cId="1475455694" sldId="260"/>
            <ac:picMk id="17" creationId="{1CE4866D-5A6E-A2D2-C722-C0EEBD71068B}"/>
          </ac:picMkLst>
        </pc:picChg>
        <pc:picChg chg="add mod">
          <ac:chgData name="Cassidy Lynn Kohls" userId="66994516-221b-419e-9f57-e62d229fbc5b" providerId="ADAL" clId="{2097EB15-0FAE-7541-931C-52B470929458}" dt="2022-12-12T04:16:46.780" v="11974" actId="14861"/>
          <ac:picMkLst>
            <pc:docMk/>
            <pc:sldMk cId="1475455694" sldId="260"/>
            <ac:picMk id="33" creationId="{88D2CFB8-4852-5965-B998-928AAAB31EFB}"/>
          </ac:picMkLst>
        </pc:picChg>
        <pc:picChg chg="add del mod">
          <ac:chgData name="Cassidy Lynn Kohls" userId="66994516-221b-419e-9f57-e62d229fbc5b" providerId="ADAL" clId="{2097EB15-0FAE-7541-931C-52B470929458}" dt="2022-12-12T04:10:15.551" v="11833" actId="478"/>
          <ac:picMkLst>
            <pc:docMk/>
            <pc:sldMk cId="1475455694" sldId="260"/>
            <ac:picMk id="2050" creationId="{4AA1290E-388E-5ECE-4DAF-A64CA57B2D81}"/>
          </ac:picMkLst>
        </pc:picChg>
        <pc:cxnChg chg="add del">
          <ac:chgData name="Cassidy Lynn Kohls" userId="66994516-221b-419e-9f57-e62d229fbc5b" providerId="ADAL" clId="{2097EB15-0FAE-7541-931C-52B470929458}" dt="2022-12-12T04:11:23.786" v="11839" actId="26606"/>
          <ac:cxnSpMkLst>
            <pc:docMk/>
            <pc:sldMk cId="1475455694" sldId="260"/>
            <ac:cxnSpMk id="15" creationId="{2AFD8CBA-54A3-4363-991B-B9C631BBFA74}"/>
          </ac:cxnSpMkLst>
        </pc:cxnChg>
        <pc:cxnChg chg="add del">
          <ac:chgData name="Cassidy Lynn Kohls" userId="66994516-221b-419e-9f57-e62d229fbc5b" providerId="ADAL" clId="{2097EB15-0FAE-7541-931C-52B470929458}" dt="2022-12-12T04:11:23.786" v="11839" actId="26606"/>
          <ac:cxnSpMkLst>
            <pc:docMk/>
            <pc:sldMk cId="1475455694" sldId="260"/>
            <ac:cxnSpMk id="18" creationId="{64FA5DFF-7FE6-4855-84E6-DFA78EE978BD}"/>
          </ac:cxnSpMkLst>
        </pc:cxnChg>
        <pc:cxnChg chg="add del">
          <ac:chgData name="Cassidy Lynn Kohls" userId="66994516-221b-419e-9f57-e62d229fbc5b" providerId="ADAL" clId="{2097EB15-0FAE-7541-931C-52B470929458}" dt="2022-12-12T03:50:32.581" v="11549" actId="26606"/>
          <ac:cxnSpMkLst>
            <pc:docMk/>
            <pc:sldMk cId="1475455694" sldId="260"/>
            <ac:cxnSpMk id="24" creationId="{063B6EC6-D752-4EE7-908B-F8F19E8C7FEA}"/>
          </ac:cxnSpMkLst>
        </pc:cxnChg>
        <pc:cxnChg chg="add del">
          <ac:chgData name="Cassidy Lynn Kohls" userId="66994516-221b-419e-9f57-e62d229fbc5b" providerId="ADAL" clId="{2097EB15-0FAE-7541-931C-52B470929458}" dt="2022-12-12T03:50:32.581" v="11549" actId="26606"/>
          <ac:cxnSpMkLst>
            <pc:docMk/>
            <pc:sldMk cId="1475455694" sldId="260"/>
            <ac:cxnSpMk id="26" creationId="{EFECD4E8-AD3E-4228-82A2-9461958EA94D}"/>
          </ac:cxnSpMkLst>
        </pc:cxnChg>
      </pc:sldChg>
      <pc:sldChg chg="modSp del mod">
        <pc:chgData name="Cassidy Lynn Kohls" userId="66994516-221b-419e-9f57-e62d229fbc5b" providerId="ADAL" clId="{2097EB15-0FAE-7541-931C-52B470929458}" dt="2022-11-30T17:11:51.799" v="2283" actId="2696"/>
        <pc:sldMkLst>
          <pc:docMk/>
          <pc:sldMk cId="3715617635" sldId="261"/>
        </pc:sldMkLst>
        <pc:spChg chg="mod">
          <ac:chgData name="Cassidy Lynn Kohls" userId="66994516-221b-419e-9f57-e62d229fbc5b" providerId="ADAL" clId="{2097EB15-0FAE-7541-931C-52B470929458}" dt="2022-11-29T18:52:35.304" v="1606" actId="20577"/>
          <ac:spMkLst>
            <pc:docMk/>
            <pc:sldMk cId="3715617635" sldId="261"/>
            <ac:spMk id="3" creationId="{A7F261D5-C1F4-1539-204C-FDABA44F44CE}"/>
          </ac:spMkLst>
        </pc:spChg>
      </pc:sldChg>
      <pc:sldChg chg="addSp delSp modSp mod setBg modNotesTx">
        <pc:chgData name="Cassidy Lynn Kohls" userId="66994516-221b-419e-9f57-e62d229fbc5b" providerId="ADAL" clId="{2097EB15-0FAE-7541-931C-52B470929458}" dt="2022-12-13T02:53:51.076" v="12478" actId="20577"/>
        <pc:sldMkLst>
          <pc:docMk/>
          <pc:sldMk cId="191854261" sldId="262"/>
        </pc:sldMkLst>
        <pc:spChg chg="mod">
          <ac:chgData name="Cassidy Lynn Kohls" userId="66994516-221b-419e-9f57-e62d229fbc5b" providerId="ADAL" clId="{2097EB15-0FAE-7541-931C-52B470929458}" dt="2022-12-12T03:48:08.589" v="11544" actId="26606"/>
          <ac:spMkLst>
            <pc:docMk/>
            <pc:sldMk cId="191854261" sldId="262"/>
            <ac:spMk id="2" creationId="{D44E0958-0996-D34F-9675-9D6ED50122D4}"/>
          </ac:spMkLst>
        </pc:spChg>
        <pc:spChg chg="del mod">
          <ac:chgData name="Cassidy Lynn Kohls" userId="66994516-221b-419e-9f57-e62d229fbc5b" providerId="ADAL" clId="{2097EB15-0FAE-7541-931C-52B470929458}" dt="2022-12-12T03:47:55.557" v="11541" actId="26606"/>
          <ac:spMkLst>
            <pc:docMk/>
            <pc:sldMk cId="191854261" sldId="262"/>
            <ac:spMk id="3" creationId="{A7F261D5-C1F4-1539-204C-FDABA44F44CE}"/>
          </ac:spMkLst>
        </pc:spChg>
        <pc:spChg chg="add">
          <ac:chgData name="Cassidy Lynn Kohls" userId="66994516-221b-419e-9f57-e62d229fbc5b" providerId="ADAL" clId="{2097EB15-0FAE-7541-931C-52B470929458}" dt="2022-12-12T03:48:08.589" v="11544" actId="26606"/>
          <ac:spMkLst>
            <pc:docMk/>
            <pc:sldMk cId="191854261" sldId="262"/>
            <ac:spMk id="9" creationId="{655AE6B0-AC9E-4167-806F-E9DB135FC46B}"/>
          </ac:spMkLst>
        </pc:spChg>
        <pc:spChg chg="add del">
          <ac:chgData name="Cassidy Lynn Kohls" userId="66994516-221b-419e-9f57-e62d229fbc5b" providerId="ADAL" clId="{2097EB15-0FAE-7541-931C-52B470929458}" dt="2022-12-12T03:47:52.923" v="11538" actId="26606"/>
          <ac:spMkLst>
            <pc:docMk/>
            <pc:sldMk cId="191854261" sldId="262"/>
            <ac:spMk id="10" creationId="{3BCB5F6A-9EB0-40B0-9D13-3023E9A20508}"/>
          </ac:spMkLst>
        </pc:spChg>
        <pc:spChg chg="add del">
          <ac:chgData name="Cassidy Lynn Kohls" userId="66994516-221b-419e-9f57-e62d229fbc5b" providerId="ADAL" clId="{2097EB15-0FAE-7541-931C-52B470929458}" dt="2022-12-12T03:47:55.536" v="11540" actId="26606"/>
          <ac:spMkLst>
            <pc:docMk/>
            <pc:sldMk cId="191854261" sldId="262"/>
            <ac:spMk id="12" creationId="{62423CA5-E2E1-4789-B759-9906C1C94063}"/>
          </ac:spMkLst>
        </pc:spChg>
        <pc:spChg chg="add del">
          <ac:chgData name="Cassidy Lynn Kohls" userId="66994516-221b-419e-9f57-e62d229fbc5b" providerId="ADAL" clId="{2097EB15-0FAE-7541-931C-52B470929458}" dt="2022-12-12T03:47:55.536" v="11540" actId="26606"/>
          <ac:spMkLst>
            <pc:docMk/>
            <pc:sldMk cId="191854261" sldId="262"/>
            <ac:spMk id="13" creationId="{9F4444CE-BC8D-4D61-B303-4C05614E62AB}"/>
          </ac:spMkLst>
        </pc:spChg>
        <pc:spChg chg="add del">
          <ac:chgData name="Cassidy Lynn Kohls" userId="66994516-221b-419e-9f57-e62d229fbc5b" providerId="ADAL" clId="{2097EB15-0FAE-7541-931C-52B470929458}" dt="2022-12-12T03:47:55.536" v="11540" actId="26606"/>
          <ac:spMkLst>
            <pc:docMk/>
            <pc:sldMk cId="191854261" sldId="262"/>
            <ac:spMk id="14" creationId="{73772B81-181F-48B7-8826-4D9686D15DF5}"/>
          </ac:spMkLst>
        </pc:spChg>
        <pc:spChg chg="add del">
          <ac:chgData name="Cassidy Lynn Kohls" userId="66994516-221b-419e-9f57-e62d229fbc5b" providerId="ADAL" clId="{2097EB15-0FAE-7541-931C-52B470929458}" dt="2022-12-12T03:47:55.536" v="11540" actId="26606"/>
          <ac:spMkLst>
            <pc:docMk/>
            <pc:sldMk cId="191854261" sldId="262"/>
            <ac:spMk id="16" creationId="{B2205F6E-03C6-4E92-877C-E2482F6599AA}"/>
          </ac:spMkLst>
        </pc:spChg>
        <pc:spChg chg="add">
          <ac:chgData name="Cassidy Lynn Kohls" userId="66994516-221b-419e-9f57-e62d229fbc5b" providerId="ADAL" clId="{2097EB15-0FAE-7541-931C-52B470929458}" dt="2022-12-12T03:48:08.589" v="11544" actId="26606"/>
          <ac:spMkLst>
            <pc:docMk/>
            <pc:sldMk cId="191854261" sldId="262"/>
            <ac:spMk id="25" creationId="{87BD1F4E-A66D-4C06-86DA-8D56CA7A3B41}"/>
          </ac:spMkLst>
        </pc:spChg>
        <pc:grpChg chg="add">
          <ac:chgData name="Cassidy Lynn Kohls" userId="66994516-221b-419e-9f57-e62d229fbc5b" providerId="ADAL" clId="{2097EB15-0FAE-7541-931C-52B470929458}" dt="2022-12-12T03:48:08.589" v="11544" actId="26606"/>
          <ac:grpSpMkLst>
            <pc:docMk/>
            <pc:sldMk cId="191854261" sldId="262"/>
            <ac:grpSpMk id="11" creationId="{3523416A-383B-4FDC-B4C9-D8EDDFE9C043}"/>
          </ac:grpSpMkLst>
        </pc:grpChg>
        <pc:graphicFrameChg chg="add mod modGraphic">
          <ac:chgData name="Cassidy Lynn Kohls" userId="66994516-221b-419e-9f57-e62d229fbc5b" providerId="ADAL" clId="{2097EB15-0FAE-7541-931C-52B470929458}" dt="2022-12-12T03:50:03.529" v="11547"/>
          <ac:graphicFrameMkLst>
            <pc:docMk/>
            <pc:sldMk cId="191854261" sldId="262"/>
            <ac:graphicFrameMk id="7" creationId="{DA1893B4-D473-9966-1276-6E0D4163D7FB}"/>
          </ac:graphicFrameMkLst>
        </pc:graphicFrameChg>
        <pc:picChg chg="add del mod">
          <ac:chgData name="Cassidy Lynn Kohls" userId="66994516-221b-419e-9f57-e62d229fbc5b" providerId="ADAL" clId="{2097EB15-0FAE-7541-931C-52B470929458}" dt="2022-12-12T03:48:03.030" v="11543" actId="478"/>
          <ac:picMkLst>
            <pc:docMk/>
            <pc:sldMk cId="191854261" sldId="262"/>
            <ac:picMk id="5" creationId="{A0644A35-A7BE-07A9-B465-A7F4F41680C4}"/>
          </ac:picMkLst>
        </pc:picChg>
      </pc:sldChg>
      <pc:sldChg chg="modSp mod ord">
        <pc:chgData name="Cassidy Lynn Kohls" userId="66994516-221b-419e-9f57-e62d229fbc5b" providerId="ADAL" clId="{2097EB15-0FAE-7541-931C-52B470929458}" dt="2022-12-13T03:48:28.690" v="12483" actId="2711"/>
        <pc:sldMkLst>
          <pc:docMk/>
          <pc:sldMk cId="1332907196" sldId="263"/>
        </pc:sldMkLst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1332907196" sldId="263"/>
            <ac:spMk id="2" creationId="{D44E0958-0996-D34F-9675-9D6ED50122D4}"/>
          </ac:spMkLst>
        </pc:spChg>
        <pc:spChg chg="mod">
          <ac:chgData name="Cassidy Lynn Kohls" userId="66994516-221b-419e-9f57-e62d229fbc5b" providerId="ADAL" clId="{2097EB15-0FAE-7541-931C-52B470929458}" dt="2022-12-13T03:48:28.690" v="12483" actId="2711"/>
          <ac:spMkLst>
            <pc:docMk/>
            <pc:sldMk cId="1332907196" sldId="263"/>
            <ac:spMk id="3" creationId="{A7F261D5-C1F4-1539-204C-FDABA44F44CE}"/>
          </ac:spMkLst>
        </pc:spChg>
      </pc:sldChg>
      <pc:sldChg chg="addSp delSp modSp new mod ord setBg delAnim modAnim modNotes modNotesTx">
        <pc:chgData name="Cassidy Lynn Kohls" userId="66994516-221b-419e-9f57-e62d229fbc5b" providerId="ADAL" clId="{2097EB15-0FAE-7541-931C-52B470929458}" dt="2022-12-13T02:53:08.450" v="12469" actId="20577"/>
        <pc:sldMkLst>
          <pc:docMk/>
          <pc:sldMk cId="1697854654" sldId="264"/>
        </pc:sldMkLst>
        <pc:spChg chg="del mod">
          <ac:chgData name="Cassidy Lynn Kohls" userId="66994516-221b-419e-9f57-e62d229fbc5b" providerId="ADAL" clId="{2097EB15-0FAE-7541-931C-52B470929458}" dt="2022-11-30T17:48:50.377" v="3601" actId="478"/>
          <ac:spMkLst>
            <pc:docMk/>
            <pc:sldMk cId="1697854654" sldId="264"/>
            <ac:spMk id="2" creationId="{57C52DEE-86FF-5F3D-BC8F-84BE8153DB8A}"/>
          </ac:spMkLst>
        </pc:spChg>
        <pc:spChg chg="del mod">
          <ac:chgData name="Cassidy Lynn Kohls" userId="66994516-221b-419e-9f57-e62d229fbc5b" providerId="ADAL" clId="{2097EB15-0FAE-7541-931C-52B470929458}" dt="2022-11-30T17:48:45.418" v="3597" actId="478"/>
          <ac:spMkLst>
            <pc:docMk/>
            <pc:sldMk cId="1697854654" sldId="264"/>
            <ac:spMk id="3" creationId="{4C0E506E-01B9-8D9F-785D-2E34CCBBD017}"/>
          </ac:spMkLst>
        </pc:spChg>
        <pc:spChg chg="add">
          <ac:chgData name="Cassidy Lynn Kohls" userId="66994516-221b-419e-9f57-e62d229fbc5b" providerId="ADAL" clId="{2097EB15-0FAE-7541-931C-52B470929458}" dt="2022-11-30T17:48:23.518" v="3589" actId="26606"/>
          <ac:spMkLst>
            <pc:docMk/>
            <pc:sldMk cId="1697854654" sldId="264"/>
            <ac:spMk id="5" creationId="{E80B86A7-A1EC-475B-9166-88902B033A38}"/>
          </ac:spMkLst>
        </pc:spChg>
        <pc:spChg chg="add">
          <ac:chgData name="Cassidy Lynn Kohls" userId="66994516-221b-419e-9f57-e62d229fbc5b" providerId="ADAL" clId="{2097EB15-0FAE-7541-931C-52B470929458}" dt="2022-11-30T17:48:23.518" v="3589" actId="26606"/>
          <ac:spMkLst>
            <pc:docMk/>
            <pc:sldMk cId="1697854654" sldId="264"/>
            <ac:spMk id="6" creationId="{C2C29CB1-9F74-4879-A6AF-AEA67B6F1F4D}"/>
          </ac:spMkLst>
        </pc:spChg>
        <pc:spChg chg="add">
          <ac:chgData name="Cassidy Lynn Kohls" userId="66994516-221b-419e-9f57-e62d229fbc5b" providerId="ADAL" clId="{2097EB15-0FAE-7541-931C-52B470929458}" dt="2022-11-30T17:48:23.518" v="3589" actId="26606"/>
          <ac:spMkLst>
            <pc:docMk/>
            <pc:sldMk cId="1697854654" sldId="264"/>
            <ac:spMk id="7" creationId="{7E2C7115-5336-410C-AD71-0F0952A2E5A7}"/>
          </ac:spMkLst>
        </pc:spChg>
        <pc:spChg chg="add del">
          <ac:chgData name="Cassidy Lynn Kohls" userId="66994516-221b-419e-9f57-e62d229fbc5b" providerId="ADAL" clId="{2097EB15-0FAE-7541-931C-52B470929458}" dt="2022-11-30T17:48:03.542" v="3584" actId="26606"/>
          <ac:spMkLst>
            <pc:docMk/>
            <pc:sldMk cId="1697854654" sldId="264"/>
            <ac:spMk id="8" creationId="{603AE127-802C-459A-A612-DB85B67F0DC0}"/>
          </ac:spMkLst>
        </pc:spChg>
        <pc:spChg chg="add del mod">
          <ac:chgData name="Cassidy Lynn Kohls" userId="66994516-221b-419e-9f57-e62d229fbc5b" providerId="ADAL" clId="{2097EB15-0FAE-7541-931C-52B470929458}" dt="2022-11-30T17:48:48.720" v="3600" actId="478"/>
          <ac:spMkLst>
            <pc:docMk/>
            <pc:sldMk cId="1697854654" sldId="264"/>
            <ac:spMk id="9" creationId="{F57F0EBE-BC41-5454-7D87-836E8516E45B}"/>
          </ac:spMkLst>
        </pc:spChg>
        <pc:spChg chg="add del">
          <ac:chgData name="Cassidy Lynn Kohls" userId="66994516-221b-419e-9f57-e62d229fbc5b" providerId="ADAL" clId="{2097EB15-0FAE-7541-931C-52B470929458}" dt="2022-11-30T17:48:03.542" v="3584" actId="26606"/>
          <ac:spMkLst>
            <pc:docMk/>
            <pc:sldMk cId="1697854654" sldId="264"/>
            <ac:spMk id="10" creationId="{9323D83D-50D6-4040-A58B-FCEA340F886A}"/>
          </ac:spMkLst>
        </pc:spChg>
        <pc:spChg chg="add del mod">
          <ac:chgData name="Cassidy Lynn Kohls" userId="66994516-221b-419e-9f57-e62d229fbc5b" providerId="ADAL" clId="{2097EB15-0FAE-7541-931C-52B470929458}" dt="2022-11-30T17:48:47.296" v="3599" actId="478"/>
          <ac:spMkLst>
            <pc:docMk/>
            <pc:sldMk cId="1697854654" sldId="264"/>
            <ac:spMk id="11" creationId="{23151B57-6CC9-3E26-3D45-7A5D836B172E}"/>
          </ac:spMkLst>
        </pc:spChg>
        <pc:spChg chg="add del mod">
          <ac:chgData name="Cassidy Lynn Kohls" userId="66994516-221b-419e-9f57-e62d229fbc5b" providerId="ADAL" clId="{2097EB15-0FAE-7541-931C-52B470929458}" dt="2022-11-30T17:48:47.296" v="3599" actId="478"/>
          <ac:spMkLst>
            <pc:docMk/>
            <pc:sldMk cId="1697854654" sldId="264"/>
            <ac:spMk id="13" creationId="{56D546D6-620B-B713-8553-7634E2E1D949}"/>
          </ac:spMkLst>
        </pc:spChg>
        <pc:spChg chg="add del">
          <ac:chgData name="Cassidy Lynn Kohls" userId="66994516-221b-419e-9f57-e62d229fbc5b" providerId="ADAL" clId="{2097EB15-0FAE-7541-931C-52B470929458}" dt="2022-11-30T17:48:03.542" v="3584" actId="26606"/>
          <ac:spMkLst>
            <pc:docMk/>
            <pc:sldMk cId="1697854654" sldId="264"/>
            <ac:spMk id="14" creationId="{F10FD715-4DCE-4779-B634-EC78315EA213}"/>
          </ac:spMkLst>
        </pc:spChg>
        <pc:spChg chg="add del mod">
          <ac:chgData name="Cassidy Lynn Kohls" userId="66994516-221b-419e-9f57-e62d229fbc5b" providerId="ADAL" clId="{2097EB15-0FAE-7541-931C-52B470929458}" dt="2022-11-30T17:48:53.352" v="3603" actId="478"/>
          <ac:spMkLst>
            <pc:docMk/>
            <pc:sldMk cId="1697854654" sldId="264"/>
            <ac:spMk id="18" creationId="{38536D2F-A3E9-8EB0-E273-4756519DA2F1}"/>
          </ac:spMkLst>
        </pc:spChg>
        <pc:spChg chg="add mod">
          <ac:chgData name="Cassidy Lynn Kohls" userId="66994516-221b-419e-9f57-e62d229fbc5b" providerId="ADAL" clId="{2097EB15-0FAE-7541-931C-52B470929458}" dt="2022-11-30T17:49:03.988" v="3604" actId="1076"/>
          <ac:spMkLst>
            <pc:docMk/>
            <pc:sldMk cId="1697854654" sldId="264"/>
            <ac:spMk id="19" creationId="{1DCA8444-C8D3-DAC5-5E4D-F1FD30C46AAE}"/>
          </ac:spMkLst>
        </pc:spChg>
        <pc:spChg chg="add mod">
          <ac:chgData name="Cassidy Lynn Kohls" userId="66994516-221b-419e-9f57-e62d229fbc5b" providerId="ADAL" clId="{2097EB15-0FAE-7541-931C-52B470929458}" dt="2022-11-30T17:49:09.823" v="3605" actId="1076"/>
          <ac:spMkLst>
            <pc:docMk/>
            <pc:sldMk cId="1697854654" sldId="264"/>
            <ac:spMk id="20" creationId="{62ACBD6B-597B-B473-5B18-AD3787055250}"/>
          </ac:spMkLst>
        </pc:spChg>
        <pc:picChg chg="add mod">
          <ac:chgData name="Cassidy Lynn Kohls" userId="66994516-221b-419e-9f57-e62d229fbc5b" providerId="ADAL" clId="{2097EB15-0FAE-7541-931C-52B470929458}" dt="2022-11-30T17:58:48.462" v="3683" actId="14100"/>
          <ac:picMkLst>
            <pc:docMk/>
            <pc:sldMk cId="1697854654" sldId="264"/>
            <ac:picMk id="2" creationId="{544ADB9A-00EA-30F5-A088-07884AB37A2D}"/>
          </ac:picMkLst>
        </pc:picChg>
        <pc:picChg chg="add del mod">
          <ac:chgData name="Cassidy Lynn Kohls" userId="66994516-221b-419e-9f57-e62d229fbc5b" providerId="ADAL" clId="{2097EB15-0FAE-7541-931C-52B470929458}" dt="2022-11-30T17:48:47.296" v="3599" actId="478"/>
          <ac:picMkLst>
            <pc:docMk/>
            <pc:sldMk cId="1697854654" sldId="264"/>
            <ac:picMk id="15" creationId="{B7C0F3F9-9AF3-3464-05B3-4CB9248E52C9}"/>
          </ac:picMkLst>
        </pc:picChg>
        <pc:picChg chg="add del mod">
          <ac:chgData name="Cassidy Lynn Kohls" userId="66994516-221b-419e-9f57-e62d229fbc5b" providerId="ADAL" clId="{2097EB15-0FAE-7541-931C-52B470929458}" dt="2022-11-30T17:48:47.296" v="3599" actId="478"/>
          <ac:picMkLst>
            <pc:docMk/>
            <pc:sldMk cId="1697854654" sldId="264"/>
            <ac:picMk id="16" creationId="{8B457255-FA6F-C0BD-7CA0-38C6266A636D}"/>
          </ac:picMkLst>
        </pc:picChg>
        <pc:picChg chg="add del mod modCrop">
          <ac:chgData name="Cassidy Lynn Kohls" userId="66994516-221b-419e-9f57-e62d229fbc5b" providerId="ADAL" clId="{2097EB15-0FAE-7541-931C-52B470929458}" dt="2022-11-30T17:53:40.898" v="3643" actId="478"/>
          <ac:picMkLst>
            <pc:docMk/>
            <pc:sldMk cId="1697854654" sldId="264"/>
            <ac:picMk id="21" creationId="{AC340148-D257-D55C-A76D-EAF0148F2B0A}"/>
          </ac:picMkLst>
        </pc:picChg>
        <pc:picChg chg="add del mod">
          <ac:chgData name="Cassidy Lynn Kohls" userId="66994516-221b-419e-9f57-e62d229fbc5b" providerId="ADAL" clId="{2097EB15-0FAE-7541-931C-52B470929458}" dt="2022-11-30T17:53:40.898" v="3643" actId="478"/>
          <ac:picMkLst>
            <pc:docMk/>
            <pc:sldMk cId="1697854654" sldId="264"/>
            <ac:picMk id="22" creationId="{B95F34F9-B1CD-6E7A-5ADF-D2364AE629D0}"/>
          </ac:picMkLst>
        </pc:picChg>
        <pc:picChg chg="add del mod">
          <ac:chgData name="Cassidy Lynn Kohls" userId="66994516-221b-419e-9f57-e62d229fbc5b" providerId="ADAL" clId="{2097EB15-0FAE-7541-931C-52B470929458}" dt="2022-11-30T17:55:42.238" v="3649" actId="478"/>
          <ac:picMkLst>
            <pc:docMk/>
            <pc:sldMk cId="1697854654" sldId="264"/>
            <ac:picMk id="23" creationId="{2A56828E-ED3A-9465-7D4C-F109A83A9952}"/>
          </ac:picMkLst>
        </pc:picChg>
        <pc:picChg chg="add del mod">
          <ac:chgData name="Cassidy Lynn Kohls" userId="66994516-221b-419e-9f57-e62d229fbc5b" providerId="ADAL" clId="{2097EB15-0FAE-7541-931C-52B470929458}" dt="2022-11-30T17:55:43.503" v="3650" actId="478"/>
          <ac:picMkLst>
            <pc:docMk/>
            <pc:sldMk cId="1697854654" sldId="264"/>
            <ac:picMk id="24" creationId="{858BECE3-80ED-4412-B753-F21A732881AE}"/>
          </ac:picMkLst>
        </pc:picChg>
        <pc:picChg chg="add del mod">
          <ac:chgData name="Cassidy Lynn Kohls" userId="66994516-221b-419e-9f57-e62d229fbc5b" providerId="ADAL" clId="{2097EB15-0FAE-7541-931C-52B470929458}" dt="2022-11-30T17:55:55.847" v="3652" actId="478"/>
          <ac:picMkLst>
            <pc:docMk/>
            <pc:sldMk cId="1697854654" sldId="264"/>
            <ac:picMk id="25" creationId="{53AB5AD8-C0D5-4598-3D87-F62F380C5754}"/>
          </ac:picMkLst>
        </pc:picChg>
        <pc:picChg chg="add del mod modCrop">
          <ac:chgData name="Cassidy Lynn Kohls" userId="66994516-221b-419e-9f57-e62d229fbc5b" providerId="ADAL" clId="{2097EB15-0FAE-7541-931C-52B470929458}" dt="2022-11-30T17:57:59.057" v="3671" actId="478"/>
          <ac:picMkLst>
            <pc:docMk/>
            <pc:sldMk cId="1697854654" sldId="264"/>
            <ac:picMk id="26" creationId="{83AD291A-717B-60AE-83C6-2E2FD49523DD}"/>
          </ac:picMkLst>
        </pc:picChg>
        <pc:picChg chg="add mod">
          <ac:chgData name="Cassidy Lynn Kohls" userId="66994516-221b-419e-9f57-e62d229fbc5b" providerId="ADAL" clId="{2097EB15-0FAE-7541-931C-52B470929458}" dt="2022-11-30T17:56:59.593" v="3669" actId="171"/>
          <ac:picMkLst>
            <pc:docMk/>
            <pc:sldMk cId="1697854654" sldId="264"/>
            <ac:picMk id="27" creationId="{E2C69D7B-C77E-92D9-08DE-1F6BEA10A661}"/>
          </ac:picMkLst>
        </pc:picChg>
        <pc:cxnChg chg="add del">
          <ac:chgData name="Cassidy Lynn Kohls" userId="66994516-221b-419e-9f57-e62d229fbc5b" providerId="ADAL" clId="{2097EB15-0FAE-7541-931C-52B470929458}" dt="2022-11-30T17:48:03.542" v="3584" actId="26606"/>
          <ac:cxnSpMkLst>
            <pc:docMk/>
            <pc:sldMk cId="1697854654" sldId="264"/>
            <ac:cxnSpMk id="12" creationId="{1A1FE6BB-DFB2-4080-9B5E-076EF5DDE67B}"/>
          </ac:cxnSpMkLst>
        </pc:cxnChg>
      </pc:sldChg>
      <pc:sldChg chg="delSp add del setBg delDesignElem">
        <pc:chgData name="Cassidy Lynn Kohls" userId="66994516-221b-419e-9f57-e62d229fbc5b" providerId="ADAL" clId="{2097EB15-0FAE-7541-931C-52B470929458}" dt="2022-11-29T18:42:10.440" v="742" actId="2696"/>
        <pc:sldMkLst>
          <pc:docMk/>
          <pc:sldMk cId="3509162381" sldId="264"/>
        </pc:sldMkLst>
        <pc:spChg chg="del">
          <ac:chgData name="Cassidy Lynn Kohls" userId="66994516-221b-419e-9f57-e62d229fbc5b" providerId="ADAL" clId="{2097EB15-0FAE-7541-931C-52B470929458}" dt="2022-11-29T18:42:06.636" v="741"/>
          <ac:spMkLst>
            <pc:docMk/>
            <pc:sldMk cId="3509162381" sldId="264"/>
            <ac:spMk id="9" creationId="{9F4444CE-BC8D-4D61-B303-4C05614E62AB}"/>
          </ac:spMkLst>
        </pc:spChg>
        <pc:spChg chg="del">
          <ac:chgData name="Cassidy Lynn Kohls" userId="66994516-221b-419e-9f57-e62d229fbc5b" providerId="ADAL" clId="{2097EB15-0FAE-7541-931C-52B470929458}" dt="2022-11-29T18:42:06.636" v="741"/>
          <ac:spMkLst>
            <pc:docMk/>
            <pc:sldMk cId="3509162381" sldId="264"/>
            <ac:spMk id="11" creationId="{73772B81-181F-48B7-8826-4D9686D15DF5}"/>
          </ac:spMkLst>
        </pc:spChg>
        <pc:spChg chg="del">
          <ac:chgData name="Cassidy Lynn Kohls" userId="66994516-221b-419e-9f57-e62d229fbc5b" providerId="ADAL" clId="{2097EB15-0FAE-7541-931C-52B470929458}" dt="2022-11-29T18:42:06.636" v="741"/>
          <ac:spMkLst>
            <pc:docMk/>
            <pc:sldMk cId="3509162381" sldId="264"/>
            <ac:spMk id="13" creationId="{B2205F6E-03C6-4E92-877C-E2482F6599AA}"/>
          </ac:spMkLst>
        </pc:spChg>
      </pc:sldChg>
      <pc:sldChg chg="delSp add del setBg delDesignElem">
        <pc:chgData name="Cassidy Lynn Kohls" userId="66994516-221b-419e-9f57-e62d229fbc5b" providerId="ADAL" clId="{2097EB15-0FAE-7541-931C-52B470929458}" dt="2022-11-30T17:08:15.593" v="2165" actId="2696"/>
        <pc:sldMkLst>
          <pc:docMk/>
          <pc:sldMk cId="432271838" sldId="265"/>
        </pc:sldMkLst>
        <pc:spChg chg="del">
          <ac:chgData name="Cassidy Lynn Kohls" userId="66994516-221b-419e-9f57-e62d229fbc5b" providerId="ADAL" clId="{2097EB15-0FAE-7541-931C-52B470929458}" dt="2022-11-30T17:08:11.984" v="2164"/>
          <ac:spMkLst>
            <pc:docMk/>
            <pc:sldMk cId="432271838" sldId="265"/>
            <ac:spMk id="9" creationId="{9F4444CE-BC8D-4D61-B303-4C05614E62AB}"/>
          </ac:spMkLst>
        </pc:spChg>
        <pc:spChg chg="del">
          <ac:chgData name="Cassidy Lynn Kohls" userId="66994516-221b-419e-9f57-e62d229fbc5b" providerId="ADAL" clId="{2097EB15-0FAE-7541-931C-52B470929458}" dt="2022-11-30T17:08:11.984" v="2164"/>
          <ac:spMkLst>
            <pc:docMk/>
            <pc:sldMk cId="432271838" sldId="265"/>
            <ac:spMk id="11" creationId="{73772B81-181F-48B7-8826-4D9686D15DF5}"/>
          </ac:spMkLst>
        </pc:spChg>
        <pc:spChg chg="del">
          <ac:chgData name="Cassidy Lynn Kohls" userId="66994516-221b-419e-9f57-e62d229fbc5b" providerId="ADAL" clId="{2097EB15-0FAE-7541-931C-52B470929458}" dt="2022-11-30T17:08:11.984" v="2164"/>
          <ac:spMkLst>
            <pc:docMk/>
            <pc:sldMk cId="432271838" sldId="265"/>
            <ac:spMk id="13" creationId="{B2205F6E-03C6-4E92-877C-E2482F6599AA}"/>
          </ac:spMkLst>
        </pc:spChg>
      </pc:sldChg>
      <pc:sldChg chg="addSp delSp modSp add del mod ord">
        <pc:chgData name="Cassidy Lynn Kohls" userId="66994516-221b-419e-9f57-e62d229fbc5b" providerId="ADAL" clId="{2097EB15-0FAE-7541-931C-52B470929458}" dt="2022-11-29T21:29:02.870" v="2143" actId="2696"/>
        <pc:sldMkLst>
          <pc:docMk/>
          <pc:sldMk cId="1034771941" sldId="265"/>
        </pc:sldMkLst>
        <pc:spChg chg="mod">
          <ac:chgData name="Cassidy Lynn Kohls" userId="66994516-221b-419e-9f57-e62d229fbc5b" providerId="ADAL" clId="{2097EB15-0FAE-7541-931C-52B470929458}" dt="2022-11-29T18:54:27.194" v="1628" actId="20577"/>
          <ac:spMkLst>
            <pc:docMk/>
            <pc:sldMk cId="1034771941" sldId="265"/>
            <ac:spMk id="2" creationId="{D44E0958-0996-D34F-9675-9D6ED50122D4}"/>
          </ac:spMkLst>
        </pc:spChg>
        <pc:spChg chg="del mod">
          <ac:chgData name="Cassidy Lynn Kohls" userId="66994516-221b-419e-9f57-e62d229fbc5b" providerId="ADAL" clId="{2097EB15-0FAE-7541-931C-52B470929458}" dt="2022-11-29T18:54:46.294" v="1633" actId="478"/>
          <ac:spMkLst>
            <pc:docMk/>
            <pc:sldMk cId="1034771941" sldId="265"/>
            <ac:spMk id="3" creationId="{A7F261D5-C1F4-1539-204C-FDABA44F44CE}"/>
          </ac:spMkLst>
        </pc:spChg>
        <pc:spChg chg="add mod">
          <ac:chgData name="Cassidy Lynn Kohls" userId="66994516-221b-419e-9f57-e62d229fbc5b" providerId="ADAL" clId="{2097EB15-0FAE-7541-931C-52B470929458}" dt="2022-11-29T19:55:59.233" v="2142" actId="20577"/>
          <ac:spMkLst>
            <pc:docMk/>
            <pc:sldMk cId="1034771941" sldId="265"/>
            <ac:spMk id="5" creationId="{6146C42F-9538-5923-1F82-41918E7DCC04}"/>
          </ac:spMkLst>
        </pc:spChg>
      </pc:sldChg>
      <pc:sldChg chg="addSp delSp modSp add del mod ord setBg delDesignElem modNotes modNotesTx">
        <pc:chgData name="Cassidy Lynn Kohls" userId="66994516-221b-419e-9f57-e62d229fbc5b" providerId="ADAL" clId="{2097EB15-0FAE-7541-931C-52B470929458}" dt="2022-11-30T17:49:31.968" v="3610" actId="2696"/>
        <pc:sldMkLst>
          <pc:docMk/>
          <pc:sldMk cId="3619961760" sldId="265"/>
        </pc:sldMkLst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3619961760" sldId="265"/>
            <ac:spMk id="2" creationId="{57C52DEE-86FF-5F3D-BC8F-84BE8153DB8A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3619961760" sldId="265"/>
            <ac:spMk id="3" creationId="{4C0E506E-01B9-8D9F-785D-2E34CCBBD017}"/>
          </ac:spMkLst>
        </pc:spChg>
        <pc:spChg chg="add del mod">
          <ac:chgData name="Cassidy Lynn Kohls" userId="66994516-221b-419e-9f57-e62d229fbc5b" providerId="ADAL" clId="{2097EB15-0FAE-7541-931C-52B470929458}" dt="2022-11-30T17:46:12.383" v="3579"/>
          <ac:spMkLst>
            <pc:docMk/>
            <pc:sldMk cId="3619961760" sldId="265"/>
            <ac:spMk id="7" creationId="{8267EEE4-6354-4F1C-9484-951F0EB92F1B}"/>
          </ac:spMkLst>
        </pc:spChg>
        <pc:spChg chg="add del mod">
          <ac:chgData name="Cassidy Lynn Kohls" userId="66994516-221b-419e-9f57-e62d229fbc5b" providerId="ADAL" clId="{2097EB15-0FAE-7541-931C-52B470929458}" dt="2022-11-30T17:46:12.383" v="3579"/>
          <ac:spMkLst>
            <pc:docMk/>
            <pc:sldMk cId="3619961760" sldId="265"/>
            <ac:spMk id="8" creationId="{0E5A83F9-E6B8-40BD-9C0D-9A6F15650742}"/>
          </ac:spMkLst>
        </pc:spChg>
        <pc:spChg chg="add del">
          <ac:chgData name="Cassidy Lynn Kohls" userId="66994516-221b-419e-9f57-e62d229fbc5b" providerId="ADAL" clId="{2097EB15-0FAE-7541-931C-52B470929458}" dt="2022-11-30T17:28:30.510" v="2686" actId="26606"/>
          <ac:spMkLst>
            <pc:docMk/>
            <pc:sldMk cId="3619961760" sldId="265"/>
            <ac:spMk id="10" creationId="{8267EEE4-6354-4F1C-9484-951F0EB92F1B}"/>
          </ac:spMkLst>
        </pc:spChg>
        <pc:spChg chg="add del mod">
          <ac:chgData name="Cassidy Lynn Kohls" userId="66994516-221b-419e-9f57-e62d229fbc5b" providerId="ADAL" clId="{2097EB15-0FAE-7541-931C-52B470929458}" dt="2022-11-30T17:41:35.590" v="3559"/>
          <ac:spMkLst>
            <pc:docMk/>
            <pc:sldMk cId="3619961760" sldId="265"/>
            <ac:spMk id="11" creationId="{268D0F2C-B1CA-2EDE-2AB7-F731B20E4EEB}"/>
          </ac:spMkLst>
        </pc:spChg>
        <pc:spChg chg="add del">
          <ac:chgData name="Cassidy Lynn Kohls" userId="66994516-221b-419e-9f57-e62d229fbc5b" providerId="ADAL" clId="{2097EB15-0FAE-7541-931C-52B470929458}" dt="2022-11-30T17:28:30.510" v="2686" actId="26606"/>
          <ac:spMkLst>
            <pc:docMk/>
            <pc:sldMk cId="3619961760" sldId="265"/>
            <ac:spMk id="12" creationId="{0E5A83F9-E6B8-40BD-9C0D-9A6F15650742}"/>
          </ac:spMkLst>
        </pc:spChg>
        <pc:picChg chg="add del mod">
          <ac:chgData name="Cassidy Lynn Kohls" userId="66994516-221b-419e-9f57-e62d229fbc5b" providerId="ADAL" clId="{2097EB15-0FAE-7541-931C-52B470929458}" dt="2022-11-30T17:28:52.725" v="2691" actId="478"/>
          <ac:picMkLst>
            <pc:docMk/>
            <pc:sldMk cId="3619961760" sldId="265"/>
            <ac:picMk id="4" creationId="{0F0D6F43-C371-5E9C-137D-B3FCF2FCD624}"/>
          </ac:picMkLst>
        </pc:picChg>
        <pc:picChg chg="add del mod">
          <ac:chgData name="Cassidy Lynn Kohls" userId="66994516-221b-419e-9f57-e62d229fbc5b" providerId="ADAL" clId="{2097EB15-0FAE-7541-931C-52B470929458}" dt="2022-11-30T17:28:53.868" v="2692" actId="478"/>
          <ac:picMkLst>
            <pc:docMk/>
            <pc:sldMk cId="3619961760" sldId="265"/>
            <ac:picMk id="5" creationId="{7581057A-E00A-0210-9C56-7DDB95CACB0C}"/>
          </ac:picMkLst>
        </pc:picChg>
        <pc:picChg chg="add mod">
          <ac:chgData name="Cassidy Lynn Kohls" userId="66994516-221b-419e-9f57-e62d229fbc5b" providerId="ADAL" clId="{2097EB15-0FAE-7541-931C-52B470929458}" dt="2022-11-30T17:46:12.383" v="3579"/>
          <ac:picMkLst>
            <pc:docMk/>
            <pc:sldMk cId="3619961760" sldId="265"/>
            <ac:picMk id="6" creationId="{089AE5AC-1588-411A-906D-744D50D8FD59}"/>
          </ac:picMkLst>
        </pc:picChg>
        <pc:picChg chg="add mod">
          <ac:chgData name="Cassidy Lynn Kohls" userId="66994516-221b-419e-9f57-e62d229fbc5b" providerId="ADAL" clId="{2097EB15-0FAE-7541-931C-52B470929458}" dt="2022-11-30T17:46:12.383" v="3579"/>
          <ac:picMkLst>
            <pc:docMk/>
            <pc:sldMk cId="3619961760" sldId="265"/>
            <ac:picMk id="9" creationId="{89CD63CC-7531-F62B-1D3D-597814207FCD}"/>
          </ac:picMkLst>
        </pc:picChg>
      </pc:sldChg>
      <pc:sldChg chg="addSp modSp add mod modNotes modNotesTx">
        <pc:chgData name="Cassidy Lynn Kohls" userId="66994516-221b-419e-9f57-e62d229fbc5b" providerId="ADAL" clId="{2097EB15-0FAE-7541-931C-52B470929458}" dt="2022-12-13T02:53:11.178" v="12470" actId="20577"/>
        <pc:sldMkLst>
          <pc:docMk/>
          <pc:sldMk cId="4230389798" sldId="266"/>
        </pc:sldMkLst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4230389798" sldId="266"/>
            <ac:spMk id="2" creationId="{57C52DEE-86FF-5F3D-BC8F-84BE8153DB8A}"/>
          </ac:spMkLst>
        </pc:spChg>
        <pc:spChg chg="mod">
          <ac:chgData name="Cassidy Lynn Kohls" userId="66994516-221b-419e-9f57-e62d229fbc5b" providerId="ADAL" clId="{2097EB15-0FAE-7541-931C-52B470929458}" dt="2022-12-12T03:38:43.350" v="11084" actId="20577"/>
          <ac:spMkLst>
            <pc:docMk/>
            <pc:sldMk cId="4230389798" sldId="266"/>
            <ac:spMk id="3" creationId="{4C0E506E-01B9-8D9F-785D-2E34CCBBD017}"/>
          </ac:spMkLst>
        </pc:spChg>
        <pc:graphicFrameChg chg="add mod modGraphic">
          <ac:chgData name="Cassidy Lynn Kohls" userId="66994516-221b-419e-9f57-e62d229fbc5b" providerId="ADAL" clId="{2097EB15-0FAE-7541-931C-52B470929458}" dt="2022-12-12T01:12:22.708" v="8513" actId="1076"/>
          <ac:graphicFrameMkLst>
            <pc:docMk/>
            <pc:sldMk cId="4230389798" sldId="266"/>
            <ac:graphicFrameMk id="6" creationId="{78CDB4D7-E111-96DD-02D9-FCC081E59B00}"/>
          </ac:graphicFrameMkLst>
        </pc:graphicFrameChg>
        <pc:picChg chg="add mod modCrop">
          <ac:chgData name="Cassidy Lynn Kohls" userId="66994516-221b-419e-9f57-e62d229fbc5b" providerId="ADAL" clId="{2097EB15-0FAE-7541-931C-52B470929458}" dt="2022-12-11T01:14:37.271" v="3963" actId="1037"/>
          <ac:picMkLst>
            <pc:docMk/>
            <pc:sldMk cId="4230389798" sldId="266"/>
            <ac:picMk id="4" creationId="{B45332B8-462F-1BE0-D422-92D5C2B80B9B}"/>
          </ac:picMkLst>
        </pc:picChg>
        <pc:picChg chg="add mod">
          <ac:chgData name="Cassidy Lynn Kohls" userId="66994516-221b-419e-9f57-e62d229fbc5b" providerId="ADAL" clId="{2097EB15-0FAE-7541-931C-52B470929458}" dt="2022-12-12T01:12:27.641" v="8514" actId="1076"/>
          <ac:picMkLst>
            <pc:docMk/>
            <pc:sldMk cId="4230389798" sldId="266"/>
            <ac:picMk id="5" creationId="{DE8E58AF-3CEB-6685-BC5E-2A38AEC12208}"/>
          </ac:picMkLst>
        </pc:picChg>
      </pc:sldChg>
      <pc:sldChg chg="modSp add del mod">
        <pc:chgData name="Cassidy Lynn Kohls" userId="66994516-221b-419e-9f57-e62d229fbc5b" providerId="ADAL" clId="{2097EB15-0FAE-7541-931C-52B470929458}" dt="2022-11-30T17:10:33.355" v="2247" actId="2696"/>
        <pc:sldMkLst>
          <pc:docMk/>
          <pc:sldMk cId="1167936113" sldId="267"/>
        </pc:sldMkLst>
        <pc:spChg chg="mod">
          <ac:chgData name="Cassidy Lynn Kohls" userId="66994516-221b-419e-9f57-e62d229fbc5b" providerId="ADAL" clId="{2097EB15-0FAE-7541-931C-52B470929458}" dt="2022-11-30T17:09:55.651" v="2239" actId="20577"/>
          <ac:spMkLst>
            <pc:docMk/>
            <pc:sldMk cId="1167936113" sldId="267"/>
            <ac:spMk id="2" creationId="{57C52DEE-86FF-5F3D-BC8F-84BE8153DB8A}"/>
          </ac:spMkLst>
        </pc:spChg>
      </pc:sldChg>
      <pc:sldChg chg="addSp delSp modSp add del mod modNotes modNotesTx">
        <pc:chgData name="Cassidy Lynn Kohls" userId="66994516-221b-419e-9f57-e62d229fbc5b" providerId="ADAL" clId="{2097EB15-0FAE-7541-931C-52B470929458}" dt="2022-12-12T03:59:37.260" v="11761" actId="2696"/>
        <pc:sldMkLst>
          <pc:docMk/>
          <pc:sldMk cId="2542024416" sldId="267"/>
        </pc:sldMkLst>
        <pc:spChg chg="mod">
          <ac:chgData name="Cassidy Lynn Kohls" userId="66994516-221b-419e-9f57-e62d229fbc5b" providerId="ADAL" clId="{2097EB15-0FAE-7541-931C-52B470929458}" dt="2022-12-12T03:57:37.599" v="11703" actId="14100"/>
          <ac:spMkLst>
            <pc:docMk/>
            <pc:sldMk cId="2542024416" sldId="267"/>
            <ac:spMk id="2" creationId="{57C52DEE-86FF-5F3D-BC8F-84BE8153DB8A}"/>
          </ac:spMkLst>
        </pc:spChg>
        <pc:spChg chg="del mod">
          <ac:chgData name="Cassidy Lynn Kohls" userId="66994516-221b-419e-9f57-e62d229fbc5b" providerId="ADAL" clId="{2097EB15-0FAE-7541-931C-52B470929458}" dt="2022-12-12T03:51:16.941" v="11550" actId="26606"/>
          <ac:spMkLst>
            <pc:docMk/>
            <pc:sldMk cId="2542024416" sldId="267"/>
            <ac:spMk id="3" creationId="{4C0E506E-01B9-8D9F-785D-2E34CCBBD017}"/>
          </ac:spMkLst>
        </pc:spChg>
        <pc:spChg chg="add del mod">
          <ac:chgData name="Cassidy Lynn Kohls" userId="66994516-221b-419e-9f57-e62d229fbc5b" providerId="ADAL" clId="{2097EB15-0FAE-7541-931C-52B470929458}" dt="2022-12-12T03:59:22.044" v="11756" actId="478"/>
          <ac:spMkLst>
            <pc:docMk/>
            <pc:sldMk cId="2542024416" sldId="267"/>
            <ac:spMk id="4" creationId="{3E4E741B-B5EA-CBD6-57B1-9C08BB8EF5DB}"/>
          </ac:spMkLst>
        </pc:spChg>
        <pc:spChg chg="add del mod">
          <ac:chgData name="Cassidy Lynn Kohls" userId="66994516-221b-419e-9f57-e62d229fbc5b" providerId="ADAL" clId="{2097EB15-0FAE-7541-931C-52B470929458}" dt="2022-11-30T17:11:07.362" v="2259"/>
          <ac:spMkLst>
            <pc:docMk/>
            <pc:sldMk cId="2542024416" sldId="267"/>
            <ac:spMk id="4" creationId="{EB0B8D0A-5854-0AB8-9F5D-1AB9096C7B13}"/>
          </ac:spMkLst>
        </pc:spChg>
        <pc:spChg chg="add del mod">
          <ac:chgData name="Cassidy Lynn Kohls" userId="66994516-221b-419e-9f57-e62d229fbc5b" providerId="ADAL" clId="{2097EB15-0FAE-7541-931C-52B470929458}" dt="2022-12-12T01:54:07.595" v="8950" actId="478"/>
          <ac:spMkLst>
            <pc:docMk/>
            <pc:sldMk cId="2542024416" sldId="267"/>
            <ac:spMk id="6" creationId="{BEBEF821-E55A-45B3-326D-99176CDEAC00}"/>
          </ac:spMkLst>
        </pc:spChg>
        <pc:spChg chg="add del mod">
          <ac:chgData name="Cassidy Lynn Kohls" userId="66994516-221b-419e-9f57-e62d229fbc5b" providerId="ADAL" clId="{2097EB15-0FAE-7541-931C-52B470929458}" dt="2022-12-12T01:34:00.513" v="8805" actId="478"/>
          <ac:spMkLst>
            <pc:docMk/>
            <pc:sldMk cId="2542024416" sldId="267"/>
            <ac:spMk id="7" creationId="{E6DBE862-2BE3-A83B-1739-42876C0B611A}"/>
          </ac:spMkLst>
        </pc:spChg>
        <pc:spChg chg="add del mod">
          <ac:chgData name="Cassidy Lynn Kohls" userId="66994516-221b-419e-9f57-e62d229fbc5b" providerId="ADAL" clId="{2097EB15-0FAE-7541-931C-52B470929458}" dt="2022-12-12T01:34:54.898" v="8864" actId="478"/>
          <ac:spMkLst>
            <pc:docMk/>
            <pc:sldMk cId="2542024416" sldId="267"/>
            <ac:spMk id="8" creationId="{971E7C6B-E4D8-B07D-A072-B3B4EC0AD00C}"/>
          </ac:spMkLst>
        </pc:spChg>
        <pc:graphicFrameChg chg="add mod modGraphic">
          <ac:chgData name="Cassidy Lynn Kohls" userId="66994516-221b-419e-9f57-e62d229fbc5b" providerId="ADAL" clId="{2097EB15-0FAE-7541-931C-52B470929458}" dt="2022-12-12T03:59:33.362" v="11759" actId="20577"/>
          <ac:graphicFrameMkLst>
            <pc:docMk/>
            <pc:sldMk cId="2542024416" sldId="267"/>
            <ac:graphicFrameMk id="9" creationId="{068DD1A0-B97E-44DB-B357-612054E3C76D}"/>
          </ac:graphicFrameMkLst>
        </pc:graphicFrameChg>
        <pc:picChg chg="add del mod">
          <ac:chgData name="Cassidy Lynn Kohls" userId="66994516-221b-419e-9f57-e62d229fbc5b" providerId="ADAL" clId="{2097EB15-0FAE-7541-931C-52B470929458}" dt="2022-12-11T03:09:21.594" v="4877" actId="478"/>
          <ac:picMkLst>
            <pc:docMk/>
            <pc:sldMk cId="2542024416" sldId="267"/>
            <ac:picMk id="4" creationId="{B2A9B98C-479A-61CF-B7A6-731DF31BC3E6}"/>
          </ac:picMkLst>
        </pc:picChg>
        <pc:picChg chg="add del mod">
          <ac:chgData name="Cassidy Lynn Kohls" userId="66994516-221b-419e-9f57-e62d229fbc5b" providerId="ADAL" clId="{2097EB15-0FAE-7541-931C-52B470929458}" dt="2022-12-12T01:53:48.383" v="8949" actId="478"/>
          <ac:picMkLst>
            <pc:docMk/>
            <pc:sldMk cId="2542024416" sldId="267"/>
            <ac:picMk id="5" creationId="{E9E987E7-8EB5-7B1E-EA43-B43F776D7ED8}"/>
          </ac:picMkLst>
        </pc:picChg>
      </pc:sldChg>
      <pc:sldChg chg="modSp add mod modNotes modNotesTx">
        <pc:chgData name="Cassidy Lynn Kohls" userId="66994516-221b-419e-9f57-e62d229fbc5b" providerId="ADAL" clId="{2097EB15-0FAE-7541-931C-52B470929458}" dt="2022-12-13T02:53:15.307" v="12471" actId="20577"/>
        <pc:sldMkLst>
          <pc:docMk/>
          <pc:sldMk cId="1178277500" sldId="268"/>
        </pc:sldMkLst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1178277500" sldId="268"/>
            <ac:spMk id="2" creationId="{57C52DEE-86FF-5F3D-BC8F-84BE8153DB8A}"/>
          </ac:spMkLst>
        </pc:spChg>
        <pc:spChg chg="mod">
          <ac:chgData name="Cassidy Lynn Kohls" userId="66994516-221b-419e-9f57-e62d229fbc5b" providerId="ADAL" clId="{2097EB15-0FAE-7541-931C-52B470929458}" dt="2022-12-02T01:52:45.295" v="3852" actId="1076"/>
          <ac:spMkLst>
            <pc:docMk/>
            <pc:sldMk cId="1178277500" sldId="268"/>
            <ac:spMk id="3" creationId="{4C0E506E-01B9-8D9F-785D-2E34CCBBD017}"/>
          </ac:spMkLst>
        </pc:spChg>
      </pc:sldChg>
      <pc:sldChg chg="addSp delSp modSp add mod setBg addAnim modAnim">
        <pc:chgData name="Cassidy Lynn Kohls" userId="66994516-221b-419e-9f57-e62d229fbc5b" providerId="ADAL" clId="{2097EB15-0FAE-7541-931C-52B470929458}" dt="2022-12-07T19:48:03.918" v="3950"/>
        <pc:sldMkLst>
          <pc:docMk/>
          <pc:sldMk cId="1836096195" sldId="269"/>
        </pc:sldMkLst>
        <pc:spChg chg="mod ord">
          <ac:chgData name="Cassidy Lynn Kohls" userId="66994516-221b-419e-9f57-e62d229fbc5b" providerId="ADAL" clId="{2097EB15-0FAE-7541-931C-52B470929458}" dt="2022-12-07T19:46:45.652" v="3941" actId="255"/>
          <ac:spMkLst>
            <pc:docMk/>
            <pc:sldMk cId="1836096195" sldId="269"/>
            <ac:spMk id="2" creationId="{D44E0958-0996-D34F-9675-9D6ED50122D4}"/>
          </ac:spMkLst>
        </pc:spChg>
        <pc:spChg chg="del mod">
          <ac:chgData name="Cassidy Lynn Kohls" userId="66994516-221b-419e-9f57-e62d229fbc5b" providerId="ADAL" clId="{2097EB15-0FAE-7541-931C-52B470929458}" dt="2022-12-07T19:31:39.263" v="3880" actId="931"/>
          <ac:spMkLst>
            <pc:docMk/>
            <pc:sldMk cId="1836096195" sldId="269"/>
            <ac:spMk id="3" creationId="{A7F261D5-C1F4-1539-204C-FDABA44F44CE}"/>
          </ac:spMkLst>
        </pc:spChg>
        <pc:spChg chg="add del mod">
          <ac:chgData name="Cassidy Lynn Kohls" userId="66994516-221b-419e-9f57-e62d229fbc5b" providerId="ADAL" clId="{2097EB15-0FAE-7541-931C-52B470929458}" dt="2022-12-07T19:31:52.644" v="3885" actId="478"/>
          <ac:spMkLst>
            <pc:docMk/>
            <pc:sldMk cId="1836096195" sldId="269"/>
            <ac:spMk id="6" creationId="{8F8E7F95-A237-B5D1-9930-5A7010E3D3D1}"/>
          </ac:spMkLst>
        </pc:spChg>
        <pc:spChg chg="add del mod">
          <ac:chgData name="Cassidy Lynn Kohls" userId="66994516-221b-419e-9f57-e62d229fbc5b" providerId="ADAL" clId="{2097EB15-0FAE-7541-931C-52B470929458}" dt="2022-12-07T19:37:07.846" v="3902" actId="478"/>
          <ac:spMkLst>
            <pc:docMk/>
            <pc:sldMk cId="1836096195" sldId="269"/>
            <ac:spMk id="9" creationId="{FD2612E5-A57D-58D5-293E-6FD033DA2625}"/>
          </ac:spMkLst>
        </pc:spChg>
        <pc:spChg chg="add del mod">
          <ac:chgData name="Cassidy Lynn Kohls" userId="66994516-221b-419e-9f57-e62d229fbc5b" providerId="ADAL" clId="{2097EB15-0FAE-7541-931C-52B470929458}" dt="2022-12-07T19:37:03.342" v="3897" actId="478"/>
          <ac:spMkLst>
            <pc:docMk/>
            <pc:sldMk cId="1836096195" sldId="269"/>
            <ac:spMk id="13" creationId="{BD552903-F367-BB39-DA42-8E5E5B640D5E}"/>
          </ac:spMkLst>
        </pc:spChg>
        <pc:spChg chg="add del mod">
          <ac:chgData name="Cassidy Lynn Kohls" userId="66994516-221b-419e-9f57-e62d229fbc5b" providerId="ADAL" clId="{2097EB15-0FAE-7541-931C-52B470929458}" dt="2022-12-07T19:41:53.998" v="3908" actId="478"/>
          <ac:spMkLst>
            <pc:docMk/>
            <pc:sldMk cId="1836096195" sldId="269"/>
            <ac:spMk id="17" creationId="{942AAB2D-1226-F3AD-F2AF-3EF07DF3E3F1}"/>
          </ac:spMkLst>
        </pc:spChg>
        <pc:spChg chg="add del">
          <ac:chgData name="Cassidy Lynn Kohls" userId="66994516-221b-419e-9f57-e62d229fbc5b" providerId="ADAL" clId="{2097EB15-0FAE-7541-931C-52B470929458}" dt="2022-12-07T19:44:41.669" v="3921" actId="26606"/>
          <ac:spMkLst>
            <pc:docMk/>
            <pc:sldMk cId="1836096195" sldId="269"/>
            <ac:spMk id="32" creationId="{3167F201-EA3A-41F3-8305-5985A44A95A1}"/>
          </ac:spMkLst>
        </pc:spChg>
        <pc:spChg chg="add del">
          <ac:chgData name="Cassidy Lynn Kohls" userId="66994516-221b-419e-9f57-e62d229fbc5b" providerId="ADAL" clId="{2097EB15-0FAE-7541-931C-52B470929458}" dt="2022-12-07T19:44:41.669" v="3921" actId="26606"/>
          <ac:spMkLst>
            <pc:docMk/>
            <pc:sldMk cId="1836096195" sldId="269"/>
            <ac:spMk id="34" creationId="{FFD44D11-B1C5-420A-9591-370DC8BAA10E}"/>
          </ac:spMkLst>
        </pc:spChg>
        <pc:spChg chg="add del">
          <ac:chgData name="Cassidy Lynn Kohls" userId="66994516-221b-419e-9f57-e62d229fbc5b" providerId="ADAL" clId="{2097EB15-0FAE-7541-931C-52B470929458}" dt="2022-12-07T19:44:41.669" v="3921" actId="26606"/>
          <ac:spMkLst>
            <pc:docMk/>
            <pc:sldMk cId="1836096195" sldId="269"/>
            <ac:spMk id="40" creationId="{1C4DC544-6AEA-484E-A978-32384E2F9BD9}"/>
          </ac:spMkLst>
        </pc:spChg>
        <pc:spChg chg="add del">
          <ac:chgData name="Cassidy Lynn Kohls" userId="66994516-221b-419e-9f57-e62d229fbc5b" providerId="ADAL" clId="{2097EB15-0FAE-7541-931C-52B470929458}" dt="2022-12-07T19:44:41.669" v="3921" actId="26606"/>
          <ac:spMkLst>
            <pc:docMk/>
            <pc:sldMk cId="1836096195" sldId="269"/>
            <ac:spMk id="42" creationId="{A1F1470C-B594-449D-A8CD-EB7BC156F7BD}"/>
          </ac:spMkLst>
        </pc:spChg>
        <pc:spChg chg="add del">
          <ac:chgData name="Cassidy Lynn Kohls" userId="66994516-221b-419e-9f57-e62d229fbc5b" providerId="ADAL" clId="{2097EB15-0FAE-7541-931C-52B470929458}" dt="2022-12-07T19:44:41.669" v="3921" actId="26606"/>
          <ac:spMkLst>
            <pc:docMk/>
            <pc:sldMk cId="1836096195" sldId="269"/>
            <ac:spMk id="44" creationId="{B809F8B1-FE88-427F-98C6-1B8CFED80282}"/>
          </ac:spMkLst>
        </pc:spChg>
        <pc:spChg chg="add del">
          <ac:chgData name="Cassidy Lynn Kohls" userId="66994516-221b-419e-9f57-e62d229fbc5b" providerId="ADAL" clId="{2097EB15-0FAE-7541-931C-52B470929458}" dt="2022-12-07T19:44:41.669" v="3921" actId="26606"/>
          <ac:spMkLst>
            <pc:docMk/>
            <pc:sldMk cId="1836096195" sldId="269"/>
            <ac:spMk id="46" creationId="{2050D290-680D-48D7-9488-498F59E54FFC}"/>
          </ac:spMkLst>
        </pc:spChg>
        <pc:spChg chg="add del">
          <ac:chgData name="Cassidy Lynn Kohls" userId="66994516-221b-419e-9f57-e62d229fbc5b" providerId="ADAL" clId="{2097EB15-0FAE-7541-931C-52B470929458}" dt="2022-12-07T19:44:41.669" v="3921" actId="26606"/>
          <ac:spMkLst>
            <pc:docMk/>
            <pc:sldMk cId="1836096195" sldId="269"/>
            <ac:spMk id="48" creationId="{E8C81616-E276-41D8-92C5-1C891FE995BE}"/>
          </ac:spMkLst>
        </pc:spChg>
        <pc:spChg chg="add del">
          <ac:chgData name="Cassidy Lynn Kohls" userId="66994516-221b-419e-9f57-e62d229fbc5b" providerId="ADAL" clId="{2097EB15-0FAE-7541-931C-52B470929458}" dt="2022-12-07T19:44:41.669" v="3921" actId="26606"/>
          <ac:spMkLst>
            <pc:docMk/>
            <pc:sldMk cId="1836096195" sldId="269"/>
            <ac:spMk id="50" creationId="{86BBDB21-2BF1-4C2F-A790-19FBC789C3F2}"/>
          </ac:spMkLst>
        </pc:spChg>
        <pc:spChg chg="add del">
          <ac:chgData name="Cassidy Lynn Kohls" userId="66994516-221b-419e-9f57-e62d229fbc5b" providerId="ADAL" clId="{2097EB15-0FAE-7541-931C-52B470929458}" dt="2022-12-07T19:44:41.669" v="3921" actId="26606"/>
          <ac:spMkLst>
            <pc:docMk/>
            <pc:sldMk cId="1836096195" sldId="269"/>
            <ac:spMk id="52" creationId="{E78FF87C-9F4A-4F75-998D-3ECB6543BAB8}"/>
          </ac:spMkLst>
        </pc:spChg>
        <pc:spChg chg="add del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88" creationId="{66D61E08-70C3-48D8-BEA0-787111DC30DA}"/>
          </ac:spMkLst>
        </pc:spChg>
        <pc:spChg chg="add del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90" creationId="{FC55298F-0AE5-478E-AD2B-03C2614C5833}"/>
          </ac:spMkLst>
        </pc:spChg>
        <pc:spChg chg="add del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92" creationId="{C180E4EA-0B63-4779-A895-7E90E71088F3}"/>
          </ac:spMkLst>
        </pc:spChg>
        <pc:spChg chg="add del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94" creationId="{CEE01D9D-3DE8-4EED-B0D3-8F3C79CC7673}"/>
          </ac:spMkLst>
        </pc:spChg>
        <pc:spChg chg="add del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96" creationId="{89AF5CE9-607F-43F4-8983-DCD6DA4051FD}"/>
          </ac:spMkLst>
        </pc:spChg>
        <pc:spChg chg="add del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98" creationId="{6EEA2DBD-9E1E-4521-8C01-F32AD18A89E3}"/>
          </ac:spMkLst>
        </pc:spChg>
        <pc:spChg chg="add del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100" creationId="{15BBD2C1-BA9B-46A9-A27A-33498B169272}"/>
          </ac:spMkLst>
        </pc:spChg>
        <pc:spChg chg="add del">
          <ac:chgData name="Cassidy Lynn Kohls" userId="66994516-221b-419e-9f57-e62d229fbc5b" providerId="ADAL" clId="{2097EB15-0FAE-7541-931C-52B470929458}" dt="2022-12-07T19:45:58.065" v="3931" actId="26606"/>
          <ac:spMkLst>
            <pc:docMk/>
            <pc:sldMk cId="1836096195" sldId="269"/>
            <ac:spMk id="117" creationId="{3167F201-EA3A-41F3-8305-5985A44A95A1}"/>
          </ac:spMkLst>
        </pc:spChg>
        <pc:spChg chg="add del">
          <ac:chgData name="Cassidy Lynn Kohls" userId="66994516-221b-419e-9f57-e62d229fbc5b" providerId="ADAL" clId="{2097EB15-0FAE-7541-931C-52B470929458}" dt="2022-12-07T19:45:58.065" v="3931" actId="26606"/>
          <ac:spMkLst>
            <pc:docMk/>
            <pc:sldMk cId="1836096195" sldId="269"/>
            <ac:spMk id="119" creationId="{FFD44D11-B1C5-420A-9591-370DC8BAA10E}"/>
          </ac:spMkLst>
        </pc:spChg>
        <pc:spChg chg="add del">
          <ac:chgData name="Cassidy Lynn Kohls" userId="66994516-221b-419e-9f57-e62d229fbc5b" providerId="ADAL" clId="{2097EB15-0FAE-7541-931C-52B470929458}" dt="2022-12-07T19:45:58.065" v="3931" actId="26606"/>
          <ac:spMkLst>
            <pc:docMk/>
            <pc:sldMk cId="1836096195" sldId="269"/>
            <ac:spMk id="125" creationId="{1C4DC544-6AEA-484E-A978-32384E2F9BD9}"/>
          </ac:spMkLst>
        </pc:spChg>
        <pc:spChg chg="add del">
          <ac:chgData name="Cassidy Lynn Kohls" userId="66994516-221b-419e-9f57-e62d229fbc5b" providerId="ADAL" clId="{2097EB15-0FAE-7541-931C-52B470929458}" dt="2022-12-07T19:45:58.065" v="3931" actId="26606"/>
          <ac:spMkLst>
            <pc:docMk/>
            <pc:sldMk cId="1836096195" sldId="269"/>
            <ac:spMk id="127" creationId="{A1F1470C-B594-449D-A8CD-EB7BC156F7BD}"/>
          </ac:spMkLst>
        </pc:spChg>
        <pc:spChg chg="add del">
          <ac:chgData name="Cassidy Lynn Kohls" userId="66994516-221b-419e-9f57-e62d229fbc5b" providerId="ADAL" clId="{2097EB15-0FAE-7541-931C-52B470929458}" dt="2022-12-07T19:45:58.065" v="3931" actId="26606"/>
          <ac:spMkLst>
            <pc:docMk/>
            <pc:sldMk cId="1836096195" sldId="269"/>
            <ac:spMk id="129" creationId="{B809F8B1-FE88-427F-98C6-1B8CFED80282}"/>
          </ac:spMkLst>
        </pc:spChg>
        <pc:spChg chg="add del">
          <ac:chgData name="Cassidy Lynn Kohls" userId="66994516-221b-419e-9f57-e62d229fbc5b" providerId="ADAL" clId="{2097EB15-0FAE-7541-931C-52B470929458}" dt="2022-12-07T19:45:58.065" v="3931" actId="26606"/>
          <ac:spMkLst>
            <pc:docMk/>
            <pc:sldMk cId="1836096195" sldId="269"/>
            <ac:spMk id="131" creationId="{2050D290-680D-48D7-9488-498F59E54FFC}"/>
          </ac:spMkLst>
        </pc:spChg>
        <pc:spChg chg="add del">
          <ac:chgData name="Cassidy Lynn Kohls" userId="66994516-221b-419e-9f57-e62d229fbc5b" providerId="ADAL" clId="{2097EB15-0FAE-7541-931C-52B470929458}" dt="2022-12-07T19:45:58.065" v="3931" actId="26606"/>
          <ac:spMkLst>
            <pc:docMk/>
            <pc:sldMk cId="1836096195" sldId="269"/>
            <ac:spMk id="133" creationId="{E8C81616-E276-41D8-92C5-1C891FE995BE}"/>
          </ac:spMkLst>
        </pc:spChg>
        <pc:spChg chg="add del">
          <ac:chgData name="Cassidy Lynn Kohls" userId="66994516-221b-419e-9f57-e62d229fbc5b" providerId="ADAL" clId="{2097EB15-0FAE-7541-931C-52B470929458}" dt="2022-12-07T19:45:58.065" v="3931" actId="26606"/>
          <ac:spMkLst>
            <pc:docMk/>
            <pc:sldMk cId="1836096195" sldId="269"/>
            <ac:spMk id="135" creationId="{86BBDB21-2BF1-4C2F-A790-19FBC789C3F2}"/>
          </ac:spMkLst>
        </pc:spChg>
        <pc:spChg chg="add del">
          <ac:chgData name="Cassidy Lynn Kohls" userId="66994516-221b-419e-9f57-e62d229fbc5b" providerId="ADAL" clId="{2097EB15-0FAE-7541-931C-52B470929458}" dt="2022-12-07T19:45:58.065" v="3931" actId="26606"/>
          <ac:spMkLst>
            <pc:docMk/>
            <pc:sldMk cId="1836096195" sldId="269"/>
            <ac:spMk id="137" creationId="{E78FF87C-9F4A-4F75-998D-3ECB6543BAB8}"/>
          </ac:spMkLst>
        </pc:spChg>
        <pc:spChg chg="add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142" creationId="{66D61E08-70C3-48D8-BEA0-787111DC30DA}"/>
          </ac:spMkLst>
        </pc:spChg>
        <pc:spChg chg="add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143" creationId="{FC55298F-0AE5-478E-AD2B-03C2614C5833}"/>
          </ac:spMkLst>
        </pc:spChg>
        <pc:spChg chg="add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144" creationId="{C180E4EA-0B63-4779-A895-7E90E71088F3}"/>
          </ac:spMkLst>
        </pc:spChg>
        <pc:spChg chg="add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145" creationId="{CEE01D9D-3DE8-4EED-B0D3-8F3C79CC7673}"/>
          </ac:spMkLst>
        </pc:spChg>
        <pc:spChg chg="add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146" creationId="{89AF5CE9-607F-43F4-8983-DCD6DA4051FD}"/>
          </ac:spMkLst>
        </pc:spChg>
        <pc:spChg chg="add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147" creationId="{6EEA2DBD-9E1E-4521-8C01-F32AD18A89E3}"/>
          </ac:spMkLst>
        </pc:spChg>
        <pc:spChg chg="add">
          <ac:chgData name="Cassidy Lynn Kohls" userId="66994516-221b-419e-9f57-e62d229fbc5b" providerId="ADAL" clId="{2097EB15-0FAE-7541-931C-52B470929458}" dt="2022-12-07T19:45:58.074" v="3932" actId="26606"/>
          <ac:spMkLst>
            <pc:docMk/>
            <pc:sldMk cId="1836096195" sldId="269"/>
            <ac:spMk id="148" creationId="{15BBD2C1-BA9B-46A9-A27A-33498B169272}"/>
          </ac:spMkLst>
        </pc:spChg>
        <pc:grpChg chg="add del">
          <ac:chgData name="Cassidy Lynn Kohls" userId="66994516-221b-419e-9f57-e62d229fbc5b" providerId="ADAL" clId="{2097EB15-0FAE-7541-931C-52B470929458}" dt="2022-12-07T19:44:41.669" v="3921" actId="26606"/>
          <ac:grpSpMkLst>
            <pc:docMk/>
            <pc:sldMk cId="1836096195" sldId="269"/>
            <ac:grpSpMk id="20" creationId="{88C9B83F-64CD-41C1-925F-A08801FFD0BD}"/>
          </ac:grpSpMkLst>
        </pc:grpChg>
        <pc:grpChg chg="add del">
          <ac:chgData name="Cassidy Lynn Kohls" userId="66994516-221b-419e-9f57-e62d229fbc5b" providerId="ADAL" clId="{2097EB15-0FAE-7541-931C-52B470929458}" dt="2022-12-07T19:45:08.585" v="3922" actId="26606"/>
          <ac:grpSpMkLst>
            <pc:docMk/>
            <pc:sldMk cId="1836096195" sldId="269"/>
            <ac:grpSpMk id="57" creationId="{88C9B83F-64CD-41C1-925F-A08801FFD0BD}"/>
          </ac:grpSpMkLst>
        </pc:grpChg>
        <pc:grpChg chg="add del">
          <ac:chgData name="Cassidy Lynn Kohls" userId="66994516-221b-419e-9f57-e62d229fbc5b" providerId="ADAL" clId="{2097EB15-0FAE-7541-931C-52B470929458}" dt="2022-12-07T19:45:58.074" v="3932" actId="26606"/>
          <ac:grpSpMkLst>
            <pc:docMk/>
            <pc:sldMk cId="1836096195" sldId="269"/>
            <ac:grpSpMk id="72" creationId="{88C9B83F-64CD-41C1-925F-A08801FFD0BD}"/>
          </ac:grpSpMkLst>
        </pc:grpChg>
        <pc:grpChg chg="add del">
          <ac:chgData name="Cassidy Lynn Kohls" userId="66994516-221b-419e-9f57-e62d229fbc5b" providerId="ADAL" clId="{2097EB15-0FAE-7541-931C-52B470929458}" dt="2022-12-07T19:45:58.065" v="3931" actId="26606"/>
          <ac:grpSpMkLst>
            <pc:docMk/>
            <pc:sldMk cId="1836096195" sldId="269"/>
            <ac:grpSpMk id="105" creationId="{88C9B83F-64CD-41C1-925F-A08801FFD0BD}"/>
          </ac:grpSpMkLst>
        </pc:grpChg>
        <pc:grpChg chg="add">
          <ac:chgData name="Cassidy Lynn Kohls" userId="66994516-221b-419e-9f57-e62d229fbc5b" providerId="ADAL" clId="{2097EB15-0FAE-7541-931C-52B470929458}" dt="2022-12-07T19:45:58.074" v="3932" actId="26606"/>
          <ac:grpSpMkLst>
            <pc:docMk/>
            <pc:sldMk cId="1836096195" sldId="269"/>
            <ac:grpSpMk id="139" creationId="{88C9B83F-64CD-41C1-925F-A08801FFD0BD}"/>
          </ac:grpSpMkLst>
        </pc:grpChg>
        <pc:picChg chg="add del mod">
          <ac:chgData name="Cassidy Lynn Kohls" userId="66994516-221b-419e-9f57-e62d229fbc5b" providerId="ADAL" clId="{2097EB15-0FAE-7541-931C-52B470929458}" dt="2022-12-07T19:41:51.415" v="3907" actId="478"/>
          <ac:picMkLst>
            <pc:docMk/>
            <pc:sldMk cId="1836096195" sldId="269"/>
            <ac:picMk id="5" creationId="{8E0A98C3-F87C-71A6-0655-544E8D0A4275}"/>
          </ac:picMkLst>
        </pc:picChg>
        <pc:picChg chg="add del mod">
          <ac:chgData name="Cassidy Lynn Kohls" userId="66994516-221b-419e-9f57-e62d229fbc5b" providerId="ADAL" clId="{2097EB15-0FAE-7541-931C-52B470929458}" dt="2022-12-07T19:37:07.846" v="3902" actId="478"/>
          <ac:picMkLst>
            <pc:docMk/>
            <pc:sldMk cId="1836096195" sldId="269"/>
            <ac:picMk id="8" creationId="{1F7BE8B0-6146-85F4-CB29-84FBFD79DEE1}"/>
          </ac:picMkLst>
        </pc:picChg>
        <pc:picChg chg="add del mod">
          <ac:chgData name="Cassidy Lynn Kohls" userId="66994516-221b-419e-9f57-e62d229fbc5b" providerId="ADAL" clId="{2097EB15-0FAE-7541-931C-52B470929458}" dt="2022-12-07T19:37:04.763" v="3900" actId="931"/>
          <ac:picMkLst>
            <pc:docMk/>
            <pc:sldMk cId="1836096195" sldId="269"/>
            <ac:picMk id="11" creationId="{D8E2DC76-E145-219A-875F-FF91A4A0C6C9}"/>
          </ac:picMkLst>
        </pc:picChg>
        <pc:picChg chg="add del mod">
          <ac:chgData name="Cassidy Lynn Kohls" userId="66994516-221b-419e-9f57-e62d229fbc5b" providerId="ADAL" clId="{2097EB15-0FAE-7541-931C-52B470929458}" dt="2022-12-07T19:45:51.798" v="3928" actId="478"/>
          <ac:picMkLst>
            <pc:docMk/>
            <pc:sldMk cId="1836096195" sldId="269"/>
            <ac:picMk id="15" creationId="{5A0D0BEA-043F-3BE8-C9D7-F6BCEE99B858}"/>
          </ac:picMkLst>
        </pc:picChg>
        <pc:picChg chg="add mod">
          <ac:chgData name="Cassidy Lynn Kohls" userId="66994516-221b-419e-9f57-e62d229fbc5b" providerId="ADAL" clId="{2097EB15-0FAE-7541-931C-52B470929458}" dt="2022-12-07T19:46:19.331" v="3935"/>
          <ac:picMkLst>
            <pc:docMk/>
            <pc:sldMk cId="1836096195" sldId="269"/>
            <ac:picMk id="19" creationId="{BA41E260-25FB-2C9E-B881-F9DCE623A8EB}"/>
          </ac:picMkLst>
        </pc:picChg>
        <pc:cxnChg chg="add del">
          <ac:chgData name="Cassidy Lynn Kohls" userId="66994516-221b-419e-9f57-e62d229fbc5b" providerId="ADAL" clId="{2097EB15-0FAE-7541-931C-52B470929458}" dt="2022-12-07T19:44:41.669" v="3921" actId="26606"/>
          <ac:cxnSpMkLst>
            <pc:docMk/>
            <pc:sldMk cId="1836096195" sldId="269"/>
            <ac:cxnSpMk id="36" creationId="{9FF46BC6-C78D-47E7-87CF-A1DD38B02BD3}"/>
          </ac:cxnSpMkLst>
        </pc:cxnChg>
        <pc:cxnChg chg="add del">
          <ac:chgData name="Cassidy Lynn Kohls" userId="66994516-221b-419e-9f57-e62d229fbc5b" providerId="ADAL" clId="{2097EB15-0FAE-7541-931C-52B470929458}" dt="2022-12-07T19:44:41.669" v="3921" actId="26606"/>
          <ac:cxnSpMkLst>
            <pc:docMk/>
            <pc:sldMk cId="1836096195" sldId="269"/>
            <ac:cxnSpMk id="38" creationId="{BE3C958F-F320-49F4-9AB7-FD2F51A7712E}"/>
          </ac:cxnSpMkLst>
        </pc:cxnChg>
        <pc:cxnChg chg="add del">
          <ac:chgData name="Cassidy Lynn Kohls" userId="66994516-221b-419e-9f57-e62d229fbc5b" providerId="ADAL" clId="{2097EB15-0FAE-7541-931C-52B470929458}" dt="2022-12-07T19:45:58.074" v="3932" actId="26606"/>
          <ac:cxnSpMkLst>
            <pc:docMk/>
            <pc:sldMk cId="1836096195" sldId="269"/>
            <ac:cxnSpMk id="84" creationId="{A57C1A16-B8AB-4D99-A195-A38F556A6486}"/>
          </ac:cxnSpMkLst>
        </pc:cxnChg>
        <pc:cxnChg chg="add del">
          <ac:chgData name="Cassidy Lynn Kohls" userId="66994516-221b-419e-9f57-e62d229fbc5b" providerId="ADAL" clId="{2097EB15-0FAE-7541-931C-52B470929458}" dt="2022-12-07T19:45:58.074" v="3932" actId="26606"/>
          <ac:cxnSpMkLst>
            <pc:docMk/>
            <pc:sldMk cId="1836096195" sldId="269"/>
            <ac:cxnSpMk id="86" creationId="{F8A9B20B-D1DD-4573-B5EC-558029519236}"/>
          </ac:cxnSpMkLst>
        </pc:cxnChg>
        <pc:cxnChg chg="add del">
          <ac:chgData name="Cassidy Lynn Kohls" userId="66994516-221b-419e-9f57-e62d229fbc5b" providerId="ADAL" clId="{2097EB15-0FAE-7541-931C-52B470929458}" dt="2022-12-07T19:45:58.065" v="3931" actId="26606"/>
          <ac:cxnSpMkLst>
            <pc:docMk/>
            <pc:sldMk cId="1836096195" sldId="269"/>
            <ac:cxnSpMk id="121" creationId="{9FF46BC6-C78D-47E7-87CF-A1DD38B02BD3}"/>
          </ac:cxnSpMkLst>
        </pc:cxnChg>
        <pc:cxnChg chg="add del">
          <ac:chgData name="Cassidy Lynn Kohls" userId="66994516-221b-419e-9f57-e62d229fbc5b" providerId="ADAL" clId="{2097EB15-0FAE-7541-931C-52B470929458}" dt="2022-12-07T19:45:58.065" v="3931" actId="26606"/>
          <ac:cxnSpMkLst>
            <pc:docMk/>
            <pc:sldMk cId="1836096195" sldId="269"/>
            <ac:cxnSpMk id="123" creationId="{BE3C958F-F320-49F4-9AB7-FD2F51A7712E}"/>
          </ac:cxnSpMkLst>
        </pc:cxnChg>
        <pc:cxnChg chg="add">
          <ac:chgData name="Cassidy Lynn Kohls" userId="66994516-221b-419e-9f57-e62d229fbc5b" providerId="ADAL" clId="{2097EB15-0FAE-7541-931C-52B470929458}" dt="2022-12-07T19:45:58.074" v="3932" actId="26606"/>
          <ac:cxnSpMkLst>
            <pc:docMk/>
            <pc:sldMk cId="1836096195" sldId="269"/>
            <ac:cxnSpMk id="140" creationId="{A57C1A16-B8AB-4D99-A195-A38F556A6486}"/>
          </ac:cxnSpMkLst>
        </pc:cxnChg>
        <pc:cxnChg chg="add">
          <ac:chgData name="Cassidy Lynn Kohls" userId="66994516-221b-419e-9f57-e62d229fbc5b" providerId="ADAL" clId="{2097EB15-0FAE-7541-931C-52B470929458}" dt="2022-12-07T19:45:58.074" v="3932" actId="26606"/>
          <ac:cxnSpMkLst>
            <pc:docMk/>
            <pc:sldMk cId="1836096195" sldId="269"/>
            <ac:cxnSpMk id="141" creationId="{F8A9B20B-D1DD-4573-B5EC-558029519236}"/>
          </ac:cxnSpMkLst>
        </pc:cxnChg>
      </pc:sldChg>
      <pc:sldChg chg="addSp delSp modSp add del mod modNotes">
        <pc:chgData name="Cassidy Lynn Kohls" userId="66994516-221b-419e-9f57-e62d229fbc5b" providerId="ADAL" clId="{2097EB15-0FAE-7541-931C-52B470929458}" dt="2022-11-30T17:57:04.623" v="3670" actId="2696"/>
        <pc:sldMkLst>
          <pc:docMk/>
          <pc:sldMk cId="1910367940" sldId="270"/>
        </pc:sldMkLst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1910367940" sldId="270"/>
            <ac:spMk id="2" creationId="{57C52DEE-86FF-5F3D-BC8F-84BE8153DB8A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k cId="1910367940" sldId="270"/>
            <ac:spMk id="3" creationId="{4C0E506E-01B9-8D9F-785D-2E34CCBBD017}"/>
          </ac:spMkLst>
        </pc:spChg>
        <pc:spChg chg="add del mod">
          <ac:chgData name="Cassidy Lynn Kohls" userId="66994516-221b-419e-9f57-e62d229fbc5b" providerId="ADAL" clId="{2097EB15-0FAE-7541-931C-52B470929458}" dt="2022-11-30T17:47:00.737" v="3582"/>
          <ac:spMkLst>
            <pc:docMk/>
            <pc:sldMk cId="1910367940" sldId="270"/>
            <ac:spMk id="6" creationId="{94F723AE-EE58-F96E-719F-7F6E15E3F141}"/>
          </ac:spMkLst>
        </pc:spChg>
        <pc:picChg chg="mod">
          <ac:chgData name="Cassidy Lynn Kohls" userId="66994516-221b-419e-9f57-e62d229fbc5b" providerId="ADAL" clId="{2097EB15-0FAE-7541-931C-52B470929458}" dt="2022-11-30T17:56:02.217" v="3653" actId="2085"/>
          <ac:picMkLst>
            <pc:docMk/>
            <pc:sldMk cId="1910367940" sldId="270"/>
            <ac:picMk id="4" creationId="{0F0D6F43-C371-5E9C-137D-B3FCF2FCD624}"/>
          </ac:picMkLst>
        </pc:picChg>
        <pc:picChg chg="mod">
          <ac:chgData name="Cassidy Lynn Kohls" userId="66994516-221b-419e-9f57-e62d229fbc5b" providerId="ADAL" clId="{2097EB15-0FAE-7541-931C-52B470929458}" dt="2022-11-30T17:46:12.383" v="3579"/>
          <ac:picMkLst>
            <pc:docMk/>
            <pc:sldMk cId="1910367940" sldId="270"/>
            <ac:picMk id="5" creationId="{7581057A-E00A-0210-9C56-7DDB95CACB0C}"/>
          </ac:picMkLst>
        </pc:picChg>
      </pc:sldChg>
      <pc:sldChg chg="addSp delSp modSp add mod setBg modNotesTx">
        <pc:chgData name="Cassidy Lynn Kohls" userId="66994516-221b-419e-9f57-e62d229fbc5b" providerId="ADAL" clId="{2097EB15-0FAE-7541-931C-52B470929458}" dt="2022-12-13T02:53:04.048" v="12468" actId="20577"/>
        <pc:sldMkLst>
          <pc:docMk/>
          <pc:sldMk cId="448348262" sldId="271"/>
        </pc:sldMkLst>
        <pc:spChg chg="mod">
          <ac:chgData name="Cassidy Lynn Kohls" userId="66994516-221b-419e-9f57-e62d229fbc5b" providerId="ADAL" clId="{2097EB15-0FAE-7541-931C-52B470929458}" dt="2022-12-11T04:49:48.429" v="5419" actId="1076"/>
          <ac:spMkLst>
            <pc:docMk/>
            <pc:sldMk cId="448348262" sldId="271"/>
            <ac:spMk id="2" creationId="{57C52DEE-86FF-5F3D-BC8F-84BE8153DB8A}"/>
          </ac:spMkLst>
        </pc:spChg>
        <pc:spChg chg="mod">
          <ac:chgData name="Cassidy Lynn Kohls" userId="66994516-221b-419e-9f57-e62d229fbc5b" providerId="ADAL" clId="{2097EB15-0FAE-7541-931C-52B470929458}" dt="2022-12-12T21:22:56.605" v="12329" actId="20577"/>
          <ac:spMkLst>
            <pc:docMk/>
            <pc:sldMk cId="448348262" sldId="271"/>
            <ac:spMk id="3" creationId="{4C0E506E-01B9-8D9F-785D-2E34CCBBD017}"/>
          </ac:spMkLst>
        </pc:spChg>
        <pc:spChg chg="add del">
          <ac:chgData name="Cassidy Lynn Kohls" userId="66994516-221b-419e-9f57-e62d229fbc5b" providerId="ADAL" clId="{2097EB15-0FAE-7541-931C-52B470929458}" dt="2022-12-11T04:49:02.744" v="5414" actId="22"/>
          <ac:spMkLst>
            <pc:docMk/>
            <pc:sldMk cId="448348262" sldId="271"/>
            <ac:spMk id="7" creationId="{9526EA73-5899-AFE4-FAD8-4837FAD230F5}"/>
          </ac:spMkLst>
        </pc:spChg>
        <pc:picChg chg="add del mod">
          <ac:chgData name="Cassidy Lynn Kohls" userId="66994516-221b-419e-9f57-e62d229fbc5b" providerId="ADAL" clId="{2097EB15-0FAE-7541-931C-52B470929458}" dt="2022-12-11T04:48:33.840" v="5410" actId="478"/>
          <ac:picMkLst>
            <pc:docMk/>
            <pc:sldMk cId="448348262" sldId="271"/>
            <ac:picMk id="5" creationId="{4E00F9E4-CA38-F54A-3E4D-9050393E8B4C}"/>
          </ac:picMkLst>
        </pc:picChg>
        <pc:picChg chg="add mod">
          <ac:chgData name="Cassidy Lynn Kohls" userId="66994516-221b-419e-9f57-e62d229fbc5b" providerId="ADAL" clId="{2097EB15-0FAE-7541-931C-52B470929458}" dt="2022-12-12T04:17:33.316" v="12021" actId="14100"/>
          <ac:picMkLst>
            <pc:docMk/>
            <pc:sldMk cId="448348262" sldId="271"/>
            <ac:picMk id="1026" creationId="{BC705C0E-0B9C-DDF7-AA16-BB6687B1261B}"/>
          </ac:picMkLst>
        </pc:picChg>
      </pc:sldChg>
      <pc:sldChg chg="delSp add del setBg delDesignElem">
        <pc:chgData name="Cassidy Lynn Kohls" userId="66994516-221b-419e-9f57-e62d229fbc5b" providerId="ADAL" clId="{2097EB15-0FAE-7541-931C-52B470929458}" dt="2022-11-30T17:48:07.017" v="3587" actId="2696"/>
        <pc:sldMkLst>
          <pc:docMk/>
          <pc:sldMk cId="840669797" sldId="271"/>
        </pc:sldMkLst>
        <pc:spChg chg="del">
          <ac:chgData name="Cassidy Lynn Kohls" userId="66994516-221b-419e-9f57-e62d229fbc5b" providerId="ADAL" clId="{2097EB15-0FAE-7541-931C-52B470929458}" dt="2022-11-30T17:48:05.323" v="3586"/>
          <ac:spMkLst>
            <pc:docMk/>
            <pc:sldMk cId="840669797" sldId="271"/>
            <ac:spMk id="8" creationId="{603AE127-802C-459A-A612-DB85B67F0DC0}"/>
          </ac:spMkLst>
        </pc:spChg>
        <pc:spChg chg="del">
          <ac:chgData name="Cassidy Lynn Kohls" userId="66994516-221b-419e-9f57-e62d229fbc5b" providerId="ADAL" clId="{2097EB15-0FAE-7541-931C-52B470929458}" dt="2022-11-30T17:48:05.323" v="3586"/>
          <ac:spMkLst>
            <pc:docMk/>
            <pc:sldMk cId="840669797" sldId="271"/>
            <ac:spMk id="10" creationId="{9323D83D-50D6-4040-A58B-FCEA340F886A}"/>
          </ac:spMkLst>
        </pc:spChg>
        <pc:spChg chg="del">
          <ac:chgData name="Cassidy Lynn Kohls" userId="66994516-221b-419e-9f57-e62d229fbc5b" providerId="ADAL" clId="{2097EB15-0FAE-7541-931C-52B470929458}" dt="2022-11-30T17:48:05.323" v="3586"/>
          <ac:spMkLst>
            <pc:docMk/>
            <pc:sldMk cId="840669797" sldId="271"/>
            <ac:spMk id="14" creationId="{F10FD715-4DCE-4779-B634-EC78315EA213}"/>
          </ac:spMkLst>
        </pc:spChg>
        <pc:cxnChg chg="del">
          <ac:chgData name="Cassidy Lynn Kohls" userId="66994516-221b-419e-9f57-e62d229fbc5b" providerId="ADAL" clId="{2097EB15-0FAE-7541-931C-52B470929458}" dt="2022-11-30T17:48:05.323" v="3586"/>
          <ac:cxnSpMkLst>
            <pc:docMk/>
            <pc:sldMk cId="840669797" sldId="271"/>
            <ac:cxnSpMk id="12" creationId="{1A1FE6BB-DFB2-4080-9B5E-076EF5DDE67B}"/>
          </ac:cxnSpMkLst>
        </pc:cxnChg>
      </pc:sldChg>
      <pc:sldChg chg="addSp delSp modSp add del mod">
        <pc:chgData name="Cassidy Lynn Kohls" userId="66994516-221b-419e-9f57-e62d229fbc5b" providerId="ADAL" clId="{2097EB15-0FAE-7541-931C-52B470929458}" dt="2022-12-12T00:41:43.594" v="8065" actId="2696"/>
        <pc:sldMkLst>
          <pc:docMk/>
          <pc:sldMk cId="693116837" sldId="272"/>
        </pc:sldMkLst>
        <pc:spChg chg="mod">
          <ac:chgData name="Cassidy Lynn Kohls" userId="66994516-221b-419e-9f57-e62d229fbc5b" providerId="ADAL" clId="{2097EB15-0FAE-7541-931C-52B470929458}" dt="2022-12-12T00:36:13.402" v="7989" actId="20577"/>
          <ac:spMkLst>
            <pc:docMk/>
            <pc:sldMk cId="693116837" sldId="272"/>
            <ac:spMk id="2" creationId="{57C52DEE-86FF-5F3D-BC8F-84BE8153DB8A}"/>
          </ac:spMkLst>
        </pc:spChg>
        <pc:spChg chg="del">
          <ac:chgData name="Cassidy Lynn Kohls" userId="66994516-221b-419e-9f57-e62d229fbc5b" providerId="ADAL" clId="{2097EB15-0FAE-7541-931C-52B470929458}" dt="2022-12-12T00:36:24.572" v="7990" actId="478"/>
          <ac:spMkLst>
            <pc:docMk/>
            <pc:sldMk cId="693116837" sldId="272"/>
            <ac:spMk id="3" creationId="{4C0E506E-01B9-8D9F-785D-2E34CCBBD017}"/>
          </ac:spMkLst>
        </pc:spChg>
        <pc:spChg chg="add del mod">
          <ac:chgData name="Cassidy Lynn Kohls" userId="66994516-221b-419e-9f57-e62d229fbc5b" providerId="ADAL" clId="{2097EB15-0FAE-7541-931C-52B470929458}" dt="2022-12-12T00:36:27.616" v="7993" actId="478"/>
          <ac:spMkLst>
            <pc:docMk/>
            <pc:sldMk cId="693116837" sldId="272"/>
            <ac:spMk id="5" creationId="{C92B4D17-CE05-04D3-F94F-621BE76E73EF}"/>
          </ac:spMkLst>
        </pc:spChg>
        <pc:spChg chg="add mod">
          <ac:chgData name="Cassidy Lynn Kohls" userId="66994516-221b-419e-9f57-e62d229fbc5b" providerId="ADAL" clId="{2097EB15-0FAE-7541-931C-52B470929458}" dt="2022-12-12T00:37:59.680" v="8009" actId="20577"/>
          <ac:spMkLst>
            <pc:docMk/>
            <pc:sldMk cId="693116837" sldId="272"/>
            <ac:spMk id="6" creationId="{CB857CC3-3908-F711-204C-5D61F6590073}"/>
          </ac:spMkLst>
        </pc:spChg>
      </pc:sldChg>
      <pc:sldChg chg="delSp add del setBg delDesignElem">
        <pc:chgData name="Cassidy Lynn Kohls" userId="66994516-221b-419e-9f57-e62d229fbc5b" providerId="ADAL" clId="{2097EB15-0FAE-7541-931C-52B470929458}" dt="2022-11-30T17:48:30.595" v="3592" actId="2696"/>
        <pc:sldMkLst>
          <pc:docMk/>
          <pc:sldMk cId="2654265605" sldId="272"/>
        </pc:sldMkLst>
        <pc:spChg chg="del">
          <ac:chgData name="Cassidy Lynn Kohls" userId="66994516-221b-419e-9f57-e62d229fbc5b" providerId="ADAL" clId="{2097EB15-0FAE-7541-931C-52B470929458}" dt="2022-11-30T17:48:28.608" v="3591"/>
          <ac:spMkLst>
            <pc:docMk/>
            <pc:sldMk cId="2654265605" sldId="272"/>
            <ac:spMk id="5" creationId="{E80B86A7-A1EC-475B-9166-88902B033A38}"/>
          </ac:spMkLst>
        </pc:spChg>
        <pc:spChg chg="del">
          <ac:chgData name="Cassidy Lynn Kohls" userId="66994516-221b-419e-9f57-e62d229fbc5b" providerId="ADAL" clId="{2097EB15-0FAE-7541-931C-52B470929458}" dt="2022-11-30T17:48:28.608" v="3591"/>
          <ac:spMkLst>
            <pc:docMk/>
            <pc:sldMk cId="2654265605" sldId="272"/>
            <ac:spMk id="6" creationId="{C2C29CB1-9F74-4879-A6AF-AEA67B6F1F4D}"/>
          </ac:spMkLst>
        </pc:spChg>
        <pc:spChg chg="del">
          <ac:chgData name="Cassidy Lynn Kohls" userId="66994516-221b-419e-9f57-e62d229fbc5b" providerId="ADAL" clId="{2097EB15-0FAE-7541-931C-52B470929458}" dt="2022-11-30T17:48:28.608" v="3591"/>
          <ac:spMkLst>
            <pc:docMk/>
            <pc:sldMk cId="2654265605" sldId="272"/>
            <ac:spMk id="7" creationId="{7E2C7115-5336-410C-AD71-0F0952A2E5A7}"/>
          </ac:spMkLst>
        </pc:spChg>
      </pc:sldChg>
      <pc:sldChg chg="delSp add del setBg delDesignElem">
        <pc:chgData name="Cassidy Lynn Kohls" userId="66994516-221b-419e-9f57-e62d229fbc5b" providerId="ADAL" clId="{2097EB15-0FAE-7541-931C-52B470929458}" dt="2022-11-30T17:48:34.207" v="3595" actId="2696"/>
        <pc:sldMkLst>
          <pc:docMk/>
          <pc:sldMk cId="4069303207" sldId="272"/>
        </pc:sldMkLst>
        <pc:spChg chg="del">
          <ac:chgData name="Cassidy Lynn Kohls" userId="66994516-221b-419e-9f57-e62d229fbc5b" providerId="ADAL" clId="{2097EB15-0FAE-7541-931C-52B470929458}" dt="2022-11-30T17:48:33.089" v="3594"/>
          <ac:spMkLst>
            <pc:docMk/>
            <pc:sldMk cId="4069303207" sldId="272"/>
            <ac:spMk id="5" creationId="{E80B86A7-A1EC-475B-9166-88902B033A38}"/>
          </ac:spMkLst>
        </pc:spChg>
        <pc:spChg chg="del">
          <ac:chgData name="Cassidy Lynn Kohls" userId="66994516-221b-419e-9f57-e62d229fbc5b" providerId="ADAL" clId="{2097EB15-0FAE-7541-931C-52B470929458}" dt="2022-11-30T17:48:33.089" v="3594"/>
          <ac:spMkLst>
            <pc:docMk/>
            <pc:sldMk cId="4069303207" sldId="272"/>
            <ac:spMk id="6" creationId="{C2C29CB1-9F74-4879-A6AF-AEA67B6F1F4D}"/>
          </ac:spMkLst>
        </pc:spChg>
        <pc:spChg chg="del">
          <ac:chgData name="Cassidy Lynn Kohls" userId="66994516-221b-419e-9f57-e62d229fbc5b" providerId="ADAL" clId="{2097EB15-0FAE-7541-931C-52B470929458}" dt="2022-11-30T17:48:33.089" v="3594"/>
          <ac:spMkLst>
            <pc:docMk/>
            <pc:sldMk cId="4069303207" sldId="272"/>
            <ac:spMk id="7" creationId="{7E2C7115-5336-410C-AD71-0F0952A2E5A7}"/>
          </ac:spMkLst>
        </pc:spChg>
      </pc:sldChg>
      <pc:sldChg chg="modSp mod modNotesTx">
        <pc:chgData name="Cassidy Lynn Kohls" userId="66994516-221b-419e-9f57-e62d229fbc5b" providerId="ADAL" clId="{2097EB15-0FAE-7541-931C-52B470929458}" dt="2022-12-13T02:53:26.080" v="12476" actId="20577"/>
        <pc:sldMkLst>
          <pc:docMk/>
          <pc:sldMk cId="3806051535" sldId="273"/>
        </pc:sldMkLst>
        <pc:spChg chg="mod">
          <ac:chgData name="Cassidy Lynn Kohls" userId="66994516-221b-419e-9f57-e62d229fbc5b" providerId="ADAL" clId="{2097EB15-0FAE-7541-931C-52B470929458}" dt="2022-12-12T03:40:56.730" v="11309" actId="1076"/>
          <ac:spMkLst>
            <pc:docMk/>
            <pc:sldMk cId="3806051535" sldId="273"/>
            <ac:spMk id="2" creationId="{82E5DFA6-387C-1616-C304-A686C224A80A}"/>
          </ac:spMkLst>
        </pc:spChg>
      </pc:sldChg>
      <pc:sldChg chg="addSp delSp modSp add del mod ord modShow">
        <pc:chgData name="Cassidy Lynn Kohls" userId="66994516-221b-419e-9f57-e62d229fbc5b" providerId="ADAL" clId="{2097EB15-0FAE-7541-931C-52B470929458}" dt="2022-12-13T02:52:14.274" v="12467" actId="2696"/>
        <pc:sldMkLst>
          <pc:docMk/>
          <pc:sldMk cId="3567076505" sldId="274"/>
        </pc:sldMkLst>
        <pc:spChg chg="del">
          <ac:chgData name="Cassidy Lynn Kohls" userId="66994516-221b-419e-9f57-e62d229fbc5b" providerId="ADAL" clId="{2097EB15-0FAE-7541-931C-52B470929458}" dt="2022-12-12T03:56:55.571" v="11681" actId="478"/>
          <ac:spMkLst>
            <pc:docMk/>
            <pc:sldMk cId="3567076505" sldId="274"/>
            <ac:spMk id="4" creationId="{3E4E741B-B5EA-CBD6-57B1-9C08BB8EF5DB}"/>
          </ac:spMkLst>
        </pc:spChg>
        <pc:spChg chg="add mod">
          <ac:chgData name="Cassidy Lynn Kohls" userId="66994516-221b-419e-9f57-e62d229fbc5b" providerId="ADAL" clId="{2097EB15-0FAE-7541-931C-52B470929458}" dt="2022-12-12T03:56:58.964" v="11683" actId="1076"/>
          <ac:spMkLst>
            <pc:docMk/>
            <pc:sldMk cId="3567076505" sldId="274"/>
            <ac:spMk id="5" creationId="{93944353-9A52-8D32-DFC7-4952C0D08A49}"/>
          </ac:spMkLst>
        </pc:spChg>
      </pc:sldChg>
      <pc:sldChg chg="addSp delSp modSp add del mod">
        <pc:chgData name="Cassidy Lynn Kohls" userId="66994516-221b-419e-9f57-e62d229fbc5b" providerId="ADAL" clId="{2097EB15-0FAE-7541-931C-52B470929458}" dt="2022-12-12T03:59:07.131" v="11752"/>
        <pc:sldMkLst>
          <pc:docMk/>
          <pc:sldMk cId="3242374329" sldId="275"/>
        </pc:sldMkLst>
        <pc:graphicFrameChg chg="add del mod modGraphic">
          <ac:chgData name="Cassidy Lynn Kohls" userId="66994516-221b-419e-9f57-e62d229fbc5b" providerId="ADAL" clId="{2097EB15-0FAE-7541-931C-52B470929458}" dt="2022-12-12T03:59:03.789" v="11750" actId="1032"/>
          <ac:graphicFrameMkLst>
            <pc:docMk/>
            <pc:sldMk cId="3242374329" sldId="275"/>
            <ac:graphicFrameMk id="4" creationId="{719F6BA8-B0CE-F8C3-F6C8-93EB579CD5C6}"/>
          </ac:graphicFrameMkLst>
        </pc:graphicFrameChg>
      </pc:sldChg>
      <pc:sldChg chg="addSp delSp modSp add mod modNotesTx">
        <pc:chgData name="Cassidy Lynn Kohls" userId="66994516-221b-419e-9f57-e62d229fbc5b" providerId="ADAL" clId="{2097EB15-0FAE-7541-931C-52B470929458}" dt="2022-12-13T02:53:21.184" v="12475" actId="20577"/>
        <pc:sldMkLst>
          <pc:docMk/>
          <pc:sldMk cId="3408374604" sldId="275"/>
        </pc:sldMkLst>
        <pc:spChg chg="mod">
          <ac:chgData name="Cassidy Lynn Kohls" userId="66994516-221b-419e-9f57-e62d229fbc5b" providerId="ADAL" clId="{2097EB15-0FAE-7541-931C-52B470929458}" dt="2022-12-12T04:00:43.300" v="11775" actId="1076"/>
          <ac:spMkLst>
            <pc:docMk/>
            <pc:sldMk cId="3408374604" sldId="275"/>
            <ac:spMk id="2" creationId="{57C52DEE-86FF-5F3D-BC8F-84BE8153DB8A}"/>
          </ac:spMkLst>
        </pc:spChg>
        <pc:spChg chg="del">
          <ac:chgData name="Cassidy Lynn Kohls" userId="66994516-221b-419e-9f57-e62d229fbc5b" providerId="ADAL" clId="{2097EB15-0FAE-7541-931C-52B470929458}" dt="2022-12-12T03:59:43.885" v="11762" actId="26606"/>
          <ac:spMkLst>
            <pc:docMk/>
            <pc:sldMk cId="3408374604" sldId="275"/>
            <ac:spMk id="3" creationId="{4C0E506E-01B9-8D9F-785D-2E34CCBBD017}"/>
          </ac:spMkLst>
        </pc:spChg>
        <pc:spChg chg="del mod">
          <ac:chgData name="Cassidy Lynn Kohls" userId="66994516-221b-419e-9f57-e62d229fbc5b" providerId="ADAL" clId="{2097EB15-0FAE-7541-931C-52B470929458}" dt="2022-12-12T04:00:00.314" v="11766" actId="478"/>
          <ac:spMkLst>
            <pc:docMk/>
            <pc:sldMk cId="3408374604" sldId="275"/>
            <ac:spMk id="5" creationId="{93944353-9A52-8D32-DFC7-4952C0D08A49}"/>
          </ac:spMkLst>
        </pc:spChg>
        <pc:graphicFrameChg chg="add mod">
          <ac:chgData name="Cassidy Lynn Kohls" userId="66994516-221b-419e-9f57-e62d229fbc5b" providerId="ADAL" clId="{2097EB15-0FAE-7541-931C-52B470929458}" dt="2022-12-12T04:00:37.532" v="11774" actId="1076"/>
          <ac:graphicFrameMkLst>
            <pc:docMk/>
            <pc:sldMk cId="3408374604" sldId="275"/>
            <ac:graphicFrameMk id="7" creationId="{7F62D098-3F78-F006-CD30-F5BF4EFAFE02}"/>
          </ac:graphicFrameMkLst>
        </pc:graphicFrameChg>
      </pc:sldChg>
      <pc:sldChg chg="addSp delSp modSp add mod setBg modNotesTx">
        <pc:chgData name="Cassidy Lynn Kohls" userId="66994516-221b-419e-9f57-e62d229fbc5b" providerId="ADAL" clId="{2097EB15-0FAE-7541-931C-52B470929458}" dt="2022-12-12T21:27:39.064" v="12386" actId="1076"/>
        <pc:sldMkLst>
          <pc:docMk/>
          <pc:sldMk cId="3635851645" sldId="276"/>
        </pc:sldMkLst>
        <pc:spChg chg="mod">
          <ac:chgData name="Cassidy Lynn Kohls" userId="66994516-221b-419e-9f57-e62d229fbc5b" providerId="ADAL" clId="{2097EB15-0FAE-7541-931C-52B470929458}" dt="2022-12-12T21:27:39.064" v="12386" actId="1076"/>
          <ac:spMkLst>
            <pc:docMk/>
            <pc:sldMk cId="3635851645" sldId="276"/>
            <ac:spMk id="2" creationId="{57C52DEE-86FF-5F3D-BC8F-84BE8153DB8A}"/>
          </ac:spMkLst>
        </pc:spChg>
        <pc:spChg chg="del mod">
          <ac:chgData name="Cassidy Lynn Kohls" userId="66994516-221b-419e-9f57-e62d229fbc5b" providerId="ADAL" clId="{2097EB15-0FAE-7541-931C-52B470929458}" dt="2022-12-12T21:25:35.643" v="12344" actId="26606"/>
          <ac:spMkLst>
            <pc:docMk/>
            <pc:sldMk cId="3635851645" sldId="276"/>
            <ac:spMk id="3" creationId="{4C0E506E-01B9-8D9F-785D-2E34CCBBD017}"/>
          </ac:spMkLst>
        </pc:spChg>
        <pc:spChg chg="add del">
          <ac:chgData name="Cassidy Lynn Kohls" userId="66994516-221b-419e-9f57-e62d229fbc5b" providerId="ADAL" clId="{2097EB15-0FAE-7541-931C-52B470929458}" dt="2022-12-12T21:25:50.151" v="12345" actId="26606"/>
          <ac:spMkLst>
            <pc:docMk/>
            <pc:sldMk cId="3635851645" sldId="276"/>
            <ac:spMk id="9" creationId="{655AE6B0-AC9E-4167-806F-E9DB135FC46B}"/>
          </ac:spMkLst>
        </pc:spChg>
        <pc:spChg chg="add del">
          <ac:chgData name="Cassidy Lynn Kohls" userId="66994516-221b-419e-9f57-e62d229fbc5b" providerId="ADAL" clId="{2097EB15-0FAE-7541-931C-52B470929458}" dt="2022-12-12T21:25:50.151" v="12345" actId="26606"/>
          <ac:spMkLst>
            <pc:docMk/>
            <pc:sldMk cId="3635851645" sldId="276"/>
            <ac:spMk id="22" creationId="{87BD1F4E-A66D-4C06-86DA-8D56CA7A3B41}"/>
          </ac:spMkLst>
        </pc:spChg>
        <pc:spChg chg="add">
          <ac:chgData name="Cassidy Lynn Kohls" userId="66994516-221b-419e-9f57-e62d229fbc5b" providerId="ADAL" clId="{2097EB15-0FAE-7541-931C-52B470929458}" dt="2022-12-12T21:25:50.151" v="12345" actId="26606"/>
          <ac:spMkLst>
            <pc:docMk/>
            <pc:sldMk cId="3635851645" sldId="276"/>
            <ac:spMk id="27" creationId="{9F4444CE-BC8D-4D61-B303-4C05614E62AB}"/>
          </ac:spMkLst>
        </pc:spChg>
        <pc:spChg chg="add">
          <ac:chgData name="Cassidy Lynn Kohls" userId="66994516-221b-419e-9f57-e62d229fbc5b" providerId="ADAL" clId="{2097EB15-0FAE-7541-931C-52B470929458}" dt="2022-12-12T21:25:50.151" v="12345" actId="26606"/>
          <ac:spMkLst>
            <pc:docMk/>
            <pc:sldMk cId="3635851645" sldId="276"/>
            <ac:spMk id="29" creationId="{73772B81-181F-48B7-8826-4D9686D15DF5}"/>
          </ac:spMkLst>
        </pc:spChg>
        <pc:spChg chg="add">
          <ac:chgData name="Cassidy Lynn Kohls" userId="66994516-221b-419e-9f57-e62d229fbc5b" providerId="ADAL" clId="{2097EB15-0FAE-7541-931C-52B470929458}" dt="2022-12-12T21:25:50.151" v="12345" actId="26606"/>
          <ac:spMkLst>
            <pc:docMk/>
            <pc:sldMk cId="3635851645" sldId="276"/>
            <ac:spMk id="31" creationId="{B2205F6E-03C6-4E92-877C-E2482F6599AA}"/>
          </ac:spMkLst>
        </pc:spChg>
        <pc:grpChg chg="add del">
          <ac:chgData name="Cassidy Lynn Kohls" userId="66994516-221b-419e-9f57-e62d229fbc5b" providerId="ADAL" clId="{2097EB15-0FAE-7541-931C-52B470929458}" dt="2022-12-12T21:25:50.151" v="12345" actId="26606"/>
          <ac:grpSpMkLst>
            <pc:docMk/>
            <pc:sldMk cId="3635851645" sldId="276"/>
            <ac:grpSpMk id="11" creationId="{3523416A-383B-4FDC-B4C9-D8EDDFE9C043}"/>
          </ac:grpSpMkLst>
        </pc:grpChg>
        <pc:graphicFrameChg chg="add mod modGraphic">
          <ac:chgData name="Cassidy Lynn Kohls" userId="66994516-221b-419e-9f57-e62d229fbc5b" providerId="ADAL" clId="{2097EB15-0FAE-7541-931C-52B470929458}" dt="2022-12-12T21:27:12.828" v="12385" actId="20577"/>
          <ac:graphicFrameMkLst>
            <pc:docMk/>
            <pc:sldMk cId="3635851645" sldId="276"/>
            <ac:graphicFrameMk id="5" creationId="{181AB559-CF8D-3D11-09CC-4B871C2A1408}"/>
          </ac:graphicFrameMkLst>
        </pc:graphicFrameChg>
        <pc:picChg chg="del">
          <ac:chgData name="Cassidy Lynn Kohls" userId="66994516-221b-419e-9f57-e62d229fbc5b" providerId="ADAL" clId="{2097EB15-0FAE-7541-931C-52B470929458}" dt="2022-12-12T21:18:21.135" v="12253" actId="478"/>
          <ac:picMkLst>
            <pc:docMk/>
            <pc:sldMk cId="3635851645" sldId="276"/>
            <ac:picMk id="1026" creationId="{BC705C0E-0B9C-DDF7-AA16-BB6687B1261B}"/>
          </ac:picMkLst>
        </pc:picChg>
        <pc:picChg chg="add del mod">
          <ac:chgData name="Cassidy Lynn Kohls" userId="66994516-221b-419e-9f57-e62d229fbc5b" providerId="ADAL" clId="{2097EB15-0FAE-7541-931C-52B470929458}" dt="2022-12-12T21:24:36.046" v="12332" actId="478"/>
          <ac:picMkLst>
            <pc:docMk/>
            <pc:sldMk cId="3635851645" sldId="276"/>
            <ac:picMk id="3074" creationId="{87FB5CF3-0B97-DF4C-DDA9-7A35A237AE87}"/>
          </ac:picMkLst>
        </pc:picChg>
      </pc:sldChg>
      <pc:sldMasterChg chg="modSp addSldLayout delSldLayout modSldLayout">
        <pc:chgData name="Cassidy Lynn Kohls" userId="66994516-221b-419e-9f57-e62d229fbc5b" providerId="ADAL" clId="{2097EB15-0FAE-7541-931C-52B470929458}" dt="2022-11-30T17:46:12.383" v="3579"/>
        <pc:sldMasterMkLst>
          <pc:docMk/>
          <pc:sldMasterMk cId="284336647" sldId="2147483898"/>
        </pc:sldMasterMkLst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2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3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4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5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6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22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23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24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25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26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27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28" creationId="{00000000-0000-0000-0000-000000000000}"/>
          </ac:spMkLst>
        </pc:spChg>
        <pc:spChg chg="mod">
          <ac:chgData name="Cassidy Lynn Kohls" userId="66994516-221b-419e-9f57-e62d229fbc5b" providerId="ADAL" clId="{2097EB15-0FAE-7541-931C-52B470929458}" dt="2022-11-30T17:46:12.383" v="3579"/>
          <ac:spMkLst>
            <pc:docMk/>
            <pc:sldMasterMk cId="284336647" sldId="2147483898"/>
            <ac:spMk id="29" creationId="{00000000-0000-0000-0000-000000000000}"/>
          </ac:spMkLst>
        </pc:spChg>
        <pc:grpChg chg="mod">
          <ac:chgData name="Cassidy Lynn Kohls" userId="66994516-221b-419e-9f57-e62d229fbc5b" providerId="ADAL" clId="{2097EB15-0FAE-7541-931C-52B470929458}" dt="2022-11-30T17:46:12.383" v="3579"/>
          <ac:grpSpMkLst>
            <pc:docMk/>
            <pc:sldMasterMk cId="284336647" sldId="2147483898"/>
            <ac:grpSpMk id="7" creationId="{00000000-0000-0000-0000-000000000000}"/>
          </ac:grpSpMkLst>
        </pc:grpChg>
        <pc:cxnChg chg="mod">
          <ac:chgData name="Cassidy Lynn Kohls" userId="66994516-221b-419e-9f57-e62d229fbc5b" providerId="ADAL" clId="{2097EB15-0FAE-7541-931C-52B470929458}" dt="2022-11-30T17:46:12.383" v="3579"/>
          <ac:cxnSpMkLst>
            <pc:docMk/>
            <pc:sldMasterMk cId="284336647" sldId="2147483898"/>
            <ac:cxnSpMk id="20" creationId="{00000000-0000-0000-0000-000000000000}"/>
          </ac:cxnSpMkLst>
        </pc:cxnChg>
        <pc:cxnChg chg="mod">
          <ac:chgData name="Cassidy Lynn Kohls" userId="66994516-221b-419e-9f57-e62d229fbc5b" providerId="ADAL" clId="{2097EB15-0FAE-7541-931C-52B470929458}" dt="2022-11-30T17:46:12.383" v="3579"/>
          <ac:cxnSpMkLst>
            <pc:docMk/>
            <pc:sldMasterMk cId="284336647" sldId="2147483898"/>
            <ac:cxnSpMk id="21" creationId="{00000000-0000-0000-0000-000000000000}"/>
          </ac:cxnSpMkLst>
        </pc:cxn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757387287" sldId="2147483899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3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19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24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26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27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28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29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30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7387287" sldId="2147483899"/>
              <ac:spMk id="31" creationId="{00000000-0000-0000-0000-000000000000}"/>
            </ac:spMkLst>
          </pc:spChg>
          <pc:grpChg chg="mod">
            <ac:chgData name="Cassidy Lynn Kohls" userId="66994516-221b-419e-9f57-e62d229fbc5b" providerId="ADAL" clId="{2097EB15-0FAE-7541-931C-52B470929458}" dt="2022-11-30T17:46:12.383" v="3579"/>
            <ac:grpSpMkLst>
              <pc:docMk/>
              <pc:sldMasterMk cId="284336647" sldId="2147483898"/>
              <pc:sldLayoutMk cId="757387287" sldId="2147483899"/>
              <ac:grpSpMk id="7" creationId="{00000000-0000-0000-0000-000000000000}"/>
            </ac:grpSpMkLst>
          </pc:grpChg>
          <pc:cxnChg chg="mod">
            <ac:chgData name="Cassidy Lynn Kohls" userId="66994516-221b-419e-9f57-e62d229fbc5b" providerId="ADAL" clId="{2097EB15-0FAE-7541-931C-52B470929458}" dt="2022-11-30T17:46:12.383" v="3579"/>
            <ac:cxnSpMkLst>
              <pc:docMk/>
              <pc:sldMasterMk cId="284336647" sldId="2147483898"/>
              <pc:sldLayoutMk cId="757387287" sldId="2147483899"/>
              <ac:cxnSpMk id="21" creationId="{00000000-0000-0000-0000-000000000000}"/>
            </ac:cxnSpMkLst>
          </pc:cxnChg>
          <pc:cxnChg chg="mod">
            <ac:chgData name="Cassidy Lynn Kohls" userId="66994516-221b-419e-9f57-e62d229fbc5b" providerId="ADAL" clId="{2097EB15-0FAE-7541-931C-52B470929458}" dt="2022-11-30T17:46:12.383" v="3579"/>
            <ac:cxnSpMkLst>
              <pc:docMk/>
              <pc:sldMasterMk cId="284336647" sldId="2147483898"/>
              <pc:sldLayoutMk cId="757387287" sldId="2147483899"/>
              <ac:cxnSpMk id="32" creationId="{00000000-0000-0000-0000-000000000000}"/>
            </ac:cxnSpMkLst>
          </pc:cxn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3357709035" sldId="2147483901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357709035" sldId="2147483901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357709035" sldId="2147483901"/>
              <ac:spMk id="3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2443822960" sldId="2147483902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2443822960" sldId="2147483902"/>
              <ac:spMk id="3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2443822960" sldId="2147483902"/>
              <ac:spMk id="4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3617574898" sldId="2147483903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617574898" sldId="2147483903"/>
              <ac:spMk id="3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617574898" sldId="2147483903"/>
              <ac:spMk id="4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617574898" sldId="2147483903"/>
              <ac:spMk id="5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617574898" sldId="2147483903"/>
              <ac:spMk id="6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321153970" sldId="2147483904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21153970" sldId="2147483904"/>
              <ac:spMk id="2" creationId="{00000000-0000-0000-0000-000000000000}"/>
            </ac:spMkLst>
          </pc:spChg>
        </pc:sldLayoutChg>
        <pc:sldLayoutChg chg="addSp delSp modSp">
          <pc:chgData name="Cassidy Lynn Kohls" userId="66994516-221b-419e-9f57-e62d229fbc5b" providerId="ADAL" clId="{2097EB15-0FAE-7541-931C-52B470929458}" dt="2022-11-30T17:43:19.133" v="3566"/>
          <pc:sldLayoutMkLst>
            <pc:docMk/>
            <pc:sldMasterMk cId="284336647" sldId="2147483898"/>
            <pc:sldLayoutMk cId="2089559383" sldId="2147483905"/>
          </pc:sldLayoutMkLst>
          <pc:spChg chg="add del mod">
            <ac:chgData name="Cassidy Lynn Kohls" userId="66994516-221b-419e-9f57-e62d229fbc5b" providerId="ADAL" clId="{2097EB15-0FAE-7541-931C-52B470929458}" dt="2022-11-30T17:43:19.133" v="3566"/>
            <ac:spMkLst>
              <pc:docMk/>
              <pc:sldMasterMk cId="284336647" sldId="2147483898"/>
              <pc:sldLayoutMk cId="2089559383" sldId="2147483905"/>
              <ac:spMk id="5" creationId="{0855C64F-BD73-AACF-6050-F53F035DC2AA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1192698813" sldId="2147483906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1192698813" sldId="2147483906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1192698813" sldId="2147483906"/>
              <ac:spMk id="3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1192698813" sldId="2147483906"/>
              <ac:spMk id="4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1790493987" sldId="2147483907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1790493987" sldId="2147483907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1790493987" sldId="2147483907"/>
              <ac:spMk id="3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1790493987" sldId="2147483907"/>
              <ac:spMk id="4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691667817" sldId="2147483908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691667817" sldId="2147483908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691667817" sldId="2147483908"/>
              <ac:spMk id="3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2851070732" sldId="2147483909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2851070732" sldId="2147483909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2851070732" sldId="2147483909"/>
              <ac:spMk id="3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2851070732" sldId="2147483909"/>
              <ac:spMk id="20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2851070732" sldId="2147483909"/>
              <ac:spMk id="2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2851070732" sldId="2147483909"/>
              <ac:spMk id="23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753676152" sldId="2147483910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3676152" sldId="2147483910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753676152" sldId="2147483910"/>
              <ac:spMk id="3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3551715854" sldId="2147483911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551715854" sldId="2147483911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551715854" sldId="2147483911"/>
              <ac:spMk id="3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551715854" sldId="2147483911"/>
              <ac:spMk id="23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551715854" sldId="2147483911"/>
              <ac:spMk id="24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551715854" sldId="2147483911"/>
              <ac:spMk id="25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3970739320" sldId="2147483912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970739320" sldId="2147483912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970739320" sldId="2147483912"/>
              <ac:spMk id="3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970739320" sldId="2147483912"/>
              <ac:spMk id="23" creationId="{00000000-0000-0000-0000-000000000000}"/>
            </ac:spMkLst>
          </pc:spChg>
        </pc:sldLayoutChg>
        <pc:sldLayoutChg chg="modSp">
          <pc:chgData name="Cassidy Lynn Kohls" userId="66994516-221b-419e-9f57-e62d229fbc5b" providerId="ADAL" clId="{2097EB15-0FAE-7541-931C-52B470929458}" dt="2022-11-30T17:46:12.383" v="3579"/>
          <pc:sldLayoutMkLst>
            <pc:docMk/>
            <pc:sldMasterMk cId="284336647" sldId="2147483898"/>
            <pc:sldLayoutMk cId="3649564371" sldId="2147483914"/>
          </pc:sldLayoutMkLst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649564371" sldId="2147483914"/>
              <ac:spMk id="2" creationId="{00000000-0000-0000-0000-000000000000}"/>
            </ac:spMkLst>
          </pc:spChg>
          <pc:spChg chg="mod">
            <ac:chgData name="Cassidy Lynn Kohls" userId="66994516-221b-419e-9f57-e62d229fbc5b" providerId="ADAL" clId="{2097EB15-0FAE-7541-931C-52B470929458}" dt="2022-11-30T17:46:12.383" v="3579"/>
            <ac:spMkLst>
              <pc:docMk/>
              <pc:sldMasterMk cId="284336647" sldId="2147483898"/>
              <pc:sldLayoutMk cId="3649564371" sldId="2147483914"/>
              <ac:spMk id="3" creationId="{00000000-0000-0000-0000-000000000000}"/>
            </ac:spMkLst>
          </pc:spChg>
        </pc:sldLayoutChg>
        <pc:sldLayoutChg chg="new del mod">
          <pc:chgData name="Cassidy Lynn Kohls" userId="66994516-221b-419e-9f57-e62d229fbc5b" providerId="ADAL" clId="{2097EB15-0FAE-7541-931C-52B470929458}" dt="2022-11-30T17:43:28.797" v="3568" actId="2696"/>
          <pc:sldLayoutMkLst>
            <pc:docMk/>
            <pc:sldMasterMk cId="284336647" sldId="2147483898"/>
            <pc:sldLayoutMk cId="831101101" sldId="2147483915"/>
          </pc:sldLayoutMkLst>
        </pc:sldLayoutChg>
      </pc:sldMasterChg>
    </pc:docChg>
  </pc:docChgLst>
</pc:chgInfo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0B4F1F-0FBE-478B-953E-F6B0B2CEA585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E9A926-63F3-4BEF-BBC1-9A6F9ABEEF65}">
      <dgm:prSet custT="1"/>
      <dgm:spPr/>
      <dgm:t>
        <a:bodyPr/>
        <a:lstStyle/>
        <a:p>
          <a:r>
            <a:rPr lang="en-US" sz="3200" dirty="0"/>
            <a:t>3</a:t>
          </a:r>
          <a:r>
            <a:rPr lang="en-US" sz="2800" dirty="0"/>
            <a:t> Introduction</a:t>
          </a:r>
        </a:p>
      </dgm:t>
    </dgm:pt>
    <dgm:pt modelId="{8411057C-2F54-4892-834C-36270D20B8B2}" type="parTrans" cxnId="{09E75150-2BD3-41C9-91E2-83FCA95C31A1}">
      <dgm:prSet/>
      <dgm:spPr/>
      <dgm:t>
        <a:bodyPr/>
        <a:lstStyle/>
        <a:p>
          <a:endParaRPr lang="en-US"/>
        </a:p>
      </dgm:t>
    </dgm:pt>
    <dgm:pt modelId="{3BA087B9-3AAC-408D-8A3F-D9DBEAF5A71E}" type="sibTrans" cxnId="{09E75150-2BD3-41C9-91E2-83FCA95C31A1}">
      <dgm:prSet/>
      <dgm:spPr/>
      <dgm:t>
        <a:bodyPr/>
        <a:lstStyle/>
        <a:p>
          <a:endParaRPr lang="en-US"/>
        </a:p>
      </dgm:t>
    </dgm:pt>
    <dgm:pt modelId="{BBFC8B73-BB62-4A7E-B7E2-DD4C29F4A6F6}">
      <dgm:prSet/>
      <dgm:spPr/>
      <dgm:t>
        <a:bodyPr/>
        <a:lstStyle/>
        <a:p>
          <a:r>
            <a:rPr lang="en-US" dirty="0"/>
            <a:t>4 </a:t>
          </a:r>
          <a:br>
            <a:rPr lang="en-US" dirty="0"/>
          </a:br>
          <a:r>
            <a:rPr lang="en-US" dirty="0"/>
            <a:t>Data Source</a:t>
          </a:r>
        </a:p>
      </dgm:t>
    </dgm:pt>
    <dgm:pt modelId="{152A4EAB-94AC-4DB0-A1D2-BCA0BFD85CED}" type="parTrans" cxnId="{025E89EE-02A8-4D53-A49D-AE30A39DC2E2}">
      <dgm:prSet/>
      <dgm:spPr/>
      <dgm:t>
        <a:bodyPr/>
        <a:lstStyle/>
        <a:p>
          <a:endParaRPr lang="en-US"/>
        </a:p>
      </dgm:t>
    </dgm:pt>
    <dgm:pt modelId="{B61A2BF9-78FE-41A7-942A-980FE524D7E2}" type="sibTrans" cxnId="{025E89EE-02A8-4D53-A49D-AE30A39DC2E2}">
      <dgm:prSet/>
      <dgm:spPr/>
      <dgm:t>
        <a:bodyPr/>
        <a:lstStyle/>
        <a:p>
          <a:endParaRPr lang="en-US"/>
        </a:p>
      </dgm:t>
    </dgm:pt>
    <dgm:pt modelId="{21A1BC63-89ED-4435-ADCC-B28A62CD7D77}">
      <dgm:prSet/>
      <dgm:spPr/>
      <dgm:t>
        <a:bodyPr/>
        <a:lstStyle/>
        <a:p>
          <a:r>
            <a:rPr lang="en-US" dirty="0"/>
            <a:t>5 Descriptive Summary</a:t>
          </a:r>
        </a:p>
      </dgm:t>
    </dgm:pt>
    <dgm:pt modelId="{09FA23D3-7613-4D35-A79F-62D79BA650AF}" type="parTrans" cxnId="{59D89E86-7BF9-4EA4-81C0-C39DCC34EE4D}">
      <dgm:prSet/>
      <dgm:spPr/>
      <dgm:t>
        <a:bodyPr/>
        <a:lstStyle/>
        <a:p>
          <a:endParaRPr lang="en-US"/>
        </a:p>
      </dgm:t>
    </dgm:pt>
    <dgm:pt modelId="{6C7E608E-4D4A-45F2-8856-5CD3DE47DF0F}" type="sibTrans" cxnId="{59D89E86-7BF9-4EA4-81C0-C39DCC34EE4D}">
      <dgm:prSet/>
      <dgm:spPr/>
      <dgm:t>
        <a:bodyPr/>
        <a:lstStyle/>
        <a:p>
          <a:endParaRPr lang="en-US"/>
        </a:p>
      </dgm:t>
    </dgm:pt>
    <dgm:pt modelId="{BA2C5EAD-8C8A-47E7-A398-7036BD465B09}">
      <dgm:prSet/>
      <dgm:spPr/>
      <dgm:t>
        <a:bodyPr/>
        <a:lstStyle/>
        <a:p>
          <a:r>
            <a:rPr lang="en-US" dirty="0"/>
            <a:t>6 </a:t>
          </a:r>
          <a:br>
            <a:rPr lang="en-US" dirty="0"/>
          </a:br>
          <a:r>
            <a:rPr lang="en-US" dirty="0"/>
            <a:t>Methods</a:t>
          </a:r>
        </a:p>
      </dgm:t>
    </dgm:pt>
    <dgm:pt modelId="{D630D2B9-76C4-4453-875E-5DF4425490B7}" type="parTrans" cxnId="{FDBEF18B-6D7A-4302-B5A0-9FDE17765B14}">
      <dgm:prSet/>
      <dgm:spPr/>
      <dgm:t>
        <a:bodyPr/>
        <a:lstStyle/>
        <a:p>
          <a:endParaRPr lang="en-US"/>
        </a:p>
      </dgm:t>
    </dgm:pt>
    <dgm:pt modelId="{D2A606D9-96DC-451E-BADA-74D32B0B47DA}" type="sibTrans" cxnId="{FDBEF18B-6D7A-4302-B5A0-9FDE17765B14}">
      <dgm:prSet/>
      <dgm:spPr/>
      <dgm:t>
        <a:bodyPr/>
        <a:lstStyle/>
        <a:p>
          <a:endParaRPr lang="en-US"/>
        </a:p>
      </dgm:t>
    </dgm:pt>
    <dgm:pt modelId="{21C4ABCF-C5D6-4CE7-8BC1-D5AA73BEB6A5}">
      <dgm:prSet/>
      <dgm:spPr/>
      <dgm:t>
        <a:bodyPr/>
        <a:lstStyle/>
        <a:p>
          <a:r>
            <a:rPr lang="en-US" dirty="0"/>
            <a:t>7 </a:t>
          </a:r>
          <a:br>
            <a:rPr lang="en-US" dirty="0"/>
          </a:br>
          <a:r>
            <a:rPr lang="en-US" dirty="0"/>
            <a:t>Summary of Results</a:t>
          </a:r>
        </a:p>
      </dgm:t>
    </dgm:pt>
    <dgm:pt modelId="{14E75D42-AC95-4502-8A40-1865E0407F7F}" type="parTrans" cxnId="{868329CF-934A-4D2B-8335-2CE36B16812C}">
      <dgm:prSet/>
      <dgm:spPr/>
      <dgm:t>
        <a:bodyPr/>
        <a:lstStyle/>
        <a:p>
          <a:endParaRPr lang="en-US"/>
        </a:p>
      </dgm:t>
    </dgm:pt>
    <dgm:pt modelId="{1877A559-668F-4B79-8C3A-6C2219C1E0A1}" type="sibTrans" cxnId="{868329CF-934A-4D2B-8335-2CE36B16812C}">
      <dgm:prSet/>
      <dgm:spPr/>
      <dgm:t>
        <a:bodyPr/>
        <a:lstStyle/>
        <a:p>
          <a:endParaRPr lang="en-US"/>
        </a:p>
      </dgm:t>
    </dgm:pt>
    <dgm:pt modelId="{992C16FA-0A84-4251-8106-7F5266BF48DF}">
      <dgm:prSet/>
      <dgm:spPr/>
      <dgm:t>
        <a:bodyPr/>
        <a:lstStyle/>
        <a:p>
          <a:r>
            <a:rPr lang="en-US" dirty="0"/>
            <a:t>9 </a:t>
          </a:r>
          <a:br>
            <a:rPr lang="en-US" dirty="0"/>
          </a:br>
          <a:r>
            <a:rPr lang="en-US" dirty="0"/>
            <a:t>Outcome</a:t>
          </a:r>
        </a:p>
      </dgm:t>
    </dgm:pt>
    <dgm:pt modelId="{29BEE750-778F-4494-B010-27B43A68359A}" type="parTrans" cxnId="{819136D6-F88E-4C44-9AFE-2F8D96014563}">
      <dgm:prSet/>
      <dgm:spPr/>
      <dgm:t>
        <a:bodyPr/>
        <a:lstStyle/>
        <a:p>
          <a:endParaRPr lang="en-US"/>
        </a:p>
      </dgm:t>
    </dgm:pt>
    <dgm:pt modelId="{DA907B32-D621-4FCF-AABF-D897363A4B28}" type="sibTrans" cxnId="{819136D6-F88E-4C44-9AFE-2F8D96014563}">
      <dgm:prSet/>
      <dgm:spPr/>
      <dgm:t>
        <a:bodyPr/>
        <a:lstStyle/>
        <a:p>
          <a:endParaRPr lang="en-US"/>
        </a:p>
      </dgm:t>
    </dgm:pt>
    <dgm:pt modelId="{F2922C59-C544-408B-8237-5CAC15F0B269}">
      <dgm:prSet/>
      <dgm:spPr/>
      <dgm:t>
        <a:bodyPr/>
        <a:lstStyle/>
        <a:p>
          <a:r>
            <a:rPr lang="en-US" dirty="0"/>
            <a:t>10 </a:t>
          </a:r>
          <a:br>
            <a:rPr lang="en-US" dirty="0"/>
          </a:br>
          <a:r>
            <a:rPr lang="en-US" dirty="0"/>
            <a:t>Next Steps</a:t>
          </a:r>
        </a:p>
      </dgm:t>
    </dgm:pt>
    <dgm:pt modelId="{8B3EA4FC-953F-40A0-B23C-8C58D5DCACD8}" type="parTrans" cxnId="{9E8D91F5-89D3-4AF9-BE50-7E3B7D4B3F59}">
      <dgm:prSet/>
      <dgm:spPr/>
      <dgm:t>
        <a:bodyPr/>
        <a:lstStyle/>
        <a:p>
          <a:endParaRPr lang="en-US"/>
        </a:p>
      </dgm:t>
    </dgm:pt>
    <dgm:pt modelId="{1BA76957-DBCC-4BFF-A6DF-4D9049CFFF03}" type="sibTrans" cxnId="{9E8D91F5-89D3-4AF9-BE50-7E3B7D4B3F59}">
      <dgm:prSet/>
      <dgm:spPr/>
      <dgm:t>
        <a:bodyPr/>
        <a:lstStyle/>
        <a:p>
          <a:endParaRPr lang="en-US"/>
        </a:p>
      </dgm:t>
    </dgm:pt>
    <dgm:pt modelId="{B64EF2B0-0F67-4A79-A394-95179AADEFEE}">
      <dgm:prSet/>
      <dgm:spPr/>
      <dgm:t>
        <a:bodyPr/>
        <a:lstStyle/>
        <a:p>
          <a:r>
            <a:rPr lang="en-US"/>
            <a:t>11 References</a:t>
          </a:r>
        </a:p>
      </dgm:t>
    </dgm:pt>
    <dgm:pt modelId="{94AFF33E-0E6A-42AE-974C-549044EB8494}" type="parTrans" cxnId="{83FC42E6-276C-4705-8CA7-C1F3A342E568}">
      <dgm:prSet/>
      <dgm:spPr/>
      <dgm:t>
        <a:bodyPr/>
        <a:lstStyle/>
        <a:p>
          <a:endParaRPr lang="en-US"/>
        </a:p>
      </dgm:t>
    </dgm:pt>
    <dgm:pt modelId="{8E92EDDB-3DAA-489E-8A0C-3D8C7E158FEA}" type="sibTrans" cxnId="{83FC42E6-276C-4705-8CA7-C1F3A342E568}">
      <dgm:prSet/>
      <dgm:spPr/>
      <dgm:t>
        <a:bodyPr/>
        <a:lstStyle/>
        <a:p>
          <a:endParaRPr lang="en-US"/>
        </a:p>
      </dgm:t>
    </dgm:pt>
    <dgm:pt modelId="{BD4261E6-895D-AD42-B3B3-E7CCC9A2E758}" type="pres">
      <dgm:prSet presAssocID="{5C0B4F1F-0FBE-478B-953E-F6B0B2CEA585}" presName="diagram" presStyleCnt="0">
        <dgm:presLayoutVars>
          <dgm:dir/>
          <dgm:resizeHandles val="exact"/>
        </dgm:presLayoutVars>
      </dgm:prSet>
      <dgm:spPr/>
    </dgm:pt>
    <dgm:pt modelId="{8255FE6C-3B72-5847-92E9-E236F90D7C20}" type="pres">
      <dgm:prSet presAssocID="{2CE9A926-63F3-4BEF-BBC1-9A6F9ABEEF65}" presName="node" presStyleLbl="node1" presStyleIdx="0" presStyleCnt="8">
        <dgm:presLayoutVars>
          <dgm:bulletEnabled val="1"/>
        </dgm:presLayoutVars>
      </dgm:prSet>
      <dgm:spPr/>
    </dgm:pt>
    <dgm:pt modelId="{74EC14FD-3601-3E46-AB20-4BE564A253B8}" type="pres">
      <dgm:prSet presAssocID="{3BA087B9-3AAC-408D-8A3F-D9DBEAF5A71E}" presName="sibTrans" presStyleCnt="0"/>
      <dgm:spPr/>
    </dgm:pt>
    <dgm:pt modelId="{CDF394EA-22E9-8645-8F22-D6149AF4CFF5}" type="pres">
      <dgm:prSet presAssocID="{BBFC8B73-BB62-4A7E-B7E2-DD4C29F4A6F6}" presName="node" presStyleLbl="node1" presStyleIdx="1" presStyleCnt="8">
        <dgm:presLayoutVars>
          <dgm:bulletEnabled val="1"/>
        </dgm:presLayoutVars>
      </dgm:prSet>
      <dgm:spPr/>
    </dgm:pt>
    <dgm:pt modelId="{775E317E-19FF-4241-986A-65E0DF34FF1D}" type="pres">
      <dgm:prSet presAssocID="{B61A2BF9-78FE-41A7-942A-980FE524D7E2}" presName="sibTrans" presStyleCnt="0"/>
      <dgm:spPr/>
    </dgm:pt>
    <dgm:pt modelId="{74BE4EC8-C970-6E49-B573-DB86B56CEADC}" type="pres">
      <dgm:prSet presAssocID="{21A1BC63-89ED-4435-ADCC-B28A62CD7D77}" presName="node" presStyleLbl="node1" presStyleIdx="2" presStyleCnt="8">
        <dgm:presLayoutVars>
          <dgm:bulletEnabled val="1"/>
        </dgm:presLayoutVars>
      </dgm:prSet>
      <dgm:spPr/>
    </dgm:pt>
    <dgm:pt modelId="{CAA47381-B28C-7F43-AFB2-4D5F45B6F2A1}" type="pres">
      <dgm:prSet presAssocID="{6C7E608E-4D4A-45F2-8856-5CD3DE47DF0F}" presName="sibTrans" presStyleCnt="0"/>
      <dgm:spPr/>
    </dgm:pt>
    <dgm:pt modelId="{C4C327A9-6095-F447-83F2-0E4C1973AD01}" type="pres">
      <dgm:prSet presAssocID="{BA2C5EAD-8C8A-47E7-A398-7036BD465B09}" presName="node" presStyleLbl="node1" presStyleIdx="3" presStyleCnt="8">
        <dgm:presLayoutVars>
          <dgm:bulletEnabled val="1"/>
        </dgm:presLayoutVars>
      </dgm:prSet>
      <dgm:spPr/>
    </dgm:pt>
    <dgm:pt modelId="{8566988F-AA7B-D14E-A7B8-7F46093CCDBE}" type="pres">
      <dgm:prSet presAssocID="{D2A606D9-96DC-451E-BADA-74D32B0B47DA}" presName="sibTrans" presStyleCnt="0"/>
      <dgm:spPr/>
    </dgm:pt>
    <dgm:pt modelId="{249EBC78-5547-CE41-BE3A-600AE039976F}" type="pres">
      <dgm:prSet presAssocID="{21C4ABCF-C5D6-4CE7-8BC1-D5AA73BEB6A5}" presName="node" presStyleLbl="node1" presStyleIdx="4" presStyleCnt="8">
        <dgm:presLayoutVars>
          <dgm:bulletEnabled val="1"/>
        </dgm:presLayoutVars>
      </dgm:prSet>
      <dgm:spPr/>
    </dgm:pt>
    <dgm:pt modelId="{D1882819-B774-5A4B-AB04-E22ECD076D8B}" type="pres">
      <dgm:prSet presAssocID="{1877A559-668F-4B79-8C3A-6C2219C1E0A1}" presName="sibTrans" presStyleCnt="0"/>
      <dgm:spPr/>
    </dgm:pt>
    <dgm:pt modelId="{D9006518-CFAA-E245-8B6E-2BA8DFD8930B}" type="pres">
      <dgm:prSet presAssocID="{992C16FA-0A84-4251-8106-7F5266BF48DF}" presName="node" presStyleLbl="node1" presStyleIdx="5" presStyleCnt="8">
        <dgm:presLayoutVars>
          <dgm:bulletEnabled val="1"/>
        </dgm:presLayoutVars>
      </dgm:prSet>
      <dgm:spPr/>
    </dgm:pt>
    <dgm:pt modelId="{67C6C937-251F-D041-948B-CF08CE3E3383}" type="pres">
      <dgm:prSet presAssocID="{DA907B32-D621-4FCF-AABF-D897363A4B28}" presName="sibTrans" presStyleCnt="0"/>
      <dgm:spPr/>
    </dgm:pt>
    <dgm:pt modelId="{DBF2DF03-74E8-344D-ADBC-58218AF7B5DC}" type="pres">
      <dgm:prSet presAssocID="{F2922C59-C544-408B-8237-5CAC15F0B269}" presName="node" presStyleLbl="node1" presStyleIdx="6" presStyleCnt="8">
        <dgm:presLayoutVars>
          <dgm:bulletEnabled val="1"/>
        </dgm:presLayoutVars>
      </dgm:prSet>
      <dgm:spPr/>
    </dgm:pt>
    <dgm:pt modelId="{D77BF377-CBB3-6E45-9489-0B8F01052DE8}" type="pres">
      <dgm:prSet presAssocID="{1BA76957-DBCC-4BFF-A6DF-4D9049CFFF03}" presName="sibTrans" presStyleCnt="0"/>
      <dgm:spPr/>
    </dgm:pt>
    <dgm:pt modelId="{3F1AD2CB-417C-9543-B807-84F15DFD5FC4}" type="pres">
      <dgm:prSet presAssocID="{B64EF2B0-0F67-4A79-A394-95179AADEFEE}" presName="node" presStyleLbl="node1" presStyleIdx="7" presStyleCnt="8">
        <dgm:presLayoutVars>
          <dgm:bulletEnabled val="1"/>
        </dgm:presLayoutVars>
      </dgm:prSet>
      <dgm:spPr/>
    </dgm:pt>
  </dgm:ptLst>
  <dgm:cxnLst>
    <dgm:cxn modelId="{AF10E800-D788-A44C-85F5-08E100F2C9D4}" type="presOf" srcId="{BBFC8B73-BB62-4A7E-B7E2-DD4C29F4A6F6}" destId="{CDF394EA-22E9-8645-8F22-D6149AF4CFF5}" srcOrd="0" destOrd="0" presId="urn:microsoft.com/office/officeart/2005/8/layout/default"/>
    <dgm:cxn modelId="{E407C205-AF09-5446-BE59-ADBE780FA822}" type="presOf" srcId="{2CE9A926-63F3-4BEF-BBC1-9A6F9ABEEF65}" destId="{8255FE6C-3B72-5847-92E9-E236F90D7C20}" srcOrd="0" destOrd="0" presId="urn:microsoft.com/office/officeart/2005/8/layout/default"/>
    <dgm:cxn modelId="{EB7B8B1B-A557-A74B-B8E8-F6D45D3E4104}" type="presOf" srcId="{21C4ABCF-C5D6-4CE7-8BC1-D5AA73BEB6A5}" destId="{249EBC78-5547-CE41-BE3A-600AE039976F}" srcOrd="0" destOrd="0" presId="urn:microsoft.com/office/officeart/2005/8/layout/default"/>
    <dgm:cxn modelId="{27AA0520-8D39-3844-92DA-AF9818FDD642}" type="presOf" srcId="{F2922C59-C544-408B-8237-5CAC15F0B269}" destId="{DBF2DF03-74E8-344D-ADBC-58218AF7B5DC}" srcOrd="0" destOrd="0" presId="urn:microsoft.com/office/officeart/2005/8/layout/default"/>
    <dgm:cxn modelId="{09E75150-2BD3-41C9-91E2-83FCA95C31A1}" srcId="{5C0B4F1F-0FBE-478B-953E-F6B0B2CEA585}" destId="{2CE9A926-63F3-4BEF-BBC1-9A6F9ABEEF65}" srcOrd="0" destOrd="0" parTransId="{8411057C-2F54-4892-834C-36270D20B8B2}" sibTransId="{3BA087B9-3AAC-408D-8A3F-D9DBEAF5A71E}"/>
    <dgm:cxn modelId="{59D89E86-7BF9-4EA4-81C0-C39DCC34EE4D}" srcId="{5C0B4F1F-0FBE-478B-953E-F6B0B2CEA585}" destId="{21A1BC63-89ED-4435-ADCC-B28A62CD7D77}" srcOrd="2" destOrd="0" parTransId="{09FA23D3-7613-4D35-A79F-62D79BA650AF}" sibTransId="{6C7E608E-4D4A-45F2-8856-5CD3DE47DF0F}"/>
    <dgm:cxn modelId="{FDBEF18B-6D7A-4302-B5A0-9FDE17765B14}" srcId="{5C0B4F1F-0FBE-478B-953E-F6B0B2CEA585}" destId="{BA2C5EAD-8C8A-47E7-A398-7036BD465B09}" srcOrd="3" destOrd="0" parTransId="{D630D2B9-76C4-4453-875E-5DF4425490B7}" sibTransId="{D2A606D9-96DC-451E-BADA-74D32B0B47DA}"/>
    <dgm:cxn modelId="{A8241093-D4D4-E543-A65B-9B3944D1028E}" type="presOf" srcId="{992C16FA-0A84-4251-8106-7F5266BF48DF}" destId="{D9006518-CFAA-E245-8B6E-2BA8DFD8930B}" srcOrd="0" destOrd="0" presId="urn:microsoft.com/office/officeart/2005/8/layout/default"/>
    <dgm:cxn modelId="{CB51AE97-7C3C-484B-8197-24EDABE9B307}" type="presOf" srcId="{B64EF2B0-0F67-4A79-A394-95179AADEFEE}" destId="{3F1AD2CB-417C-9543-B807-84F15DFD5FC4}" srcOrd="0" destOrd="0" presId="urn:microsoft.com/office/officeart/2005/8/layout/default"/>
    <dgm:cxn modelId="{9F19A0A1-2475-F447-8E09-935BF9E2088B}" type="presOf" srcId="{5C0B4F1F-0FBE-478B-953E-F6B0B2CEA585}" destId="{BD4261E6-895D-AD42-B3B3-E7CCC9A2E758}" srcOrd="0" destOrd="0" presId="urn:microsoft.com/office/officeart/2005/8/layout/default"/>
    <dgm:cxn modelId="{5CD91BBA-F51B-4F44-B95B-F585D9711333}" type="presOf" srcId="{BA2C5EAD-8C8A-47E7-A398-7036BD465B09}" destId="{C4C327A9-6095-F447-83F2-0E4C1973AD01}" srcOrd="0" destOrd="0" presId="urn:microsoft.com/office/officeart/2005/8/layout/default"/>
    <dgm:cxn modelId="{868329CF-934A-4D2B-8335-2CE36B16812C}" srcId="{5C0B4F1F-0FBE-478B-953E-F6B0B2CEA585}" destId="{21C4ABCF-C5D6-4CE7-8BC1-D5AA73BEB6A5}" srcOrd="4" destOrd="0" parTransId="{14E75D42-AC95-4502-8A40-1865E0407F7F}" sibTransId="{1877A559-668F-4B79-8C3A-6C2219C1E0A1}"/>
    <dgm:cxn modelId="{819136D6-F88E-4C44-9AFE-2F8D96014563}" srcId="{5C0B4F1F-0FBE-478B-953E-F6B0B2CEA585}" destId="{992C16FA-0A84-4251-8106-7F5266BF48DF}" srcOrd="5" destOrd="0" parTransId="{29BEE750-778F-4494-B010-27B43A68359A}" sibTransId="{DA907B32-D621-4FCF-AABF-D897363A4B28}"/>
    <dgm:cxn modelId="{2E3169E5-C4AC-984A-ACE0-387619A2AE94}" type="presOf" srcId="{21A1BC63-89ED-4435-ADCC-B28A62CD7D77}" destId="{74BE4EC8-C970-6E49-B573-DB86B56CEADC}" srcOrd="0" destOrd="0" presId="urn:microsoft.com/office/officeart/2005/8/layout/default"/>
    <dgm:cxn modelId="{83FC42E6-276C-4705-8CA7-C1F3A342E568}" srcId="{5C0B4F1F-0FBE-478B-953E-F6B0B2CEA585}" destId="{B64EF2B0-0F67-4A79-A394-95179AADEFEE}" srcOrd="7" destOrd="0" parTransId="{94AFF33E-0E6A-42AE-974C-549044EB8494}" sibTransId="{8E92EDDB-3DAA-489E-8A0C-3D8C7E158FEA}"/>
    <dgm:cxn modelId="{025E89EE-02A8-4D53-A49D-AE30A39DC2E2}" srcId="{5C0B4F1F-0FBE-478B-953E-F6B0B2CEA585}" destId="{BBFC8B73-BB62-4A7E-B7E2-DD4C29F4A6F6}" srcOrd="1" destOrd="0" parTransId="{152A4EAB-94AC-4DB0-A1D2-BCA0BFD85CED}" sibTransId="{B61A2BF9-78FE-41A7-942A-980FE524D7E2}"/>
    <dgm:cxn modelId="{9E8D91F5-89D3-4AF9-BE50-7E3B7D4B3F59}" srcId="{5C0B4F1F-0FBE-478B-953E-F6B0B2CEA585}" destId="{F2922C59-C544-408B-8237-5CAC15F0B269}" srcOrd="6" destOrd="0" parTransId="{8B3EA4FC-953F-40A0-B23C-8C58D5DCACD8}" sibTransId="{1BA76957-DBCC-4BFF-A6DF-4D9049CFFF03}"/>
    <dgm:cxn modelId="{7AD7BA2C-2457-C54C-8AA3-7679B982E469}" type="presParOf" srcId="{BD4261E6-895D-AD42-B3B3-E7CCC9A2E758}" destId="{8255FE6C-3B72-5847-92E9-E236F90D7C20}" srcOrd="0" destOrd="0" presId="urn:microsoft.com/office/officeart/2005/8/layout/default"/>
    <dgm:cxn modelId="{8E23D5E5-7553-0A43-9066-C128E15FDD2D}" type="presParOf" srcId="{BD4261E6-895D-AD42-B3B3-E7CCC9A2E758}" destId="{74EC14FD-3601-3E46-AB20-4BE564A253B8}" srcOrd="1" destOrd="0" presId="urn:microsoft.com/office/officeart/2005/8/layout/default"/>
    <dgm:cxn modelId="{0A1D603B-C557-4545-A334-E3161F30034B}" type="presParOf" srcId="{BD4261E6-895D-AD42-B3B3-E7CCC9A2E758}" destId="{CDF394EA-22E9-8645-8F22-D6149AF4CFF5}" srcOrd="2" destOrd="0" presId="urn:microsoft.com/office/officeart/2005/8/layout/default"/>
    <dgm:cxn modelId="{439E9B46-73AF-3948-BD43-88AF082ABA7A}" type="presParOf" srcId="{BD4261E6-895D-AD42-B3B3-E7CCC9A2E758}" destId="{775E317E-19FF-4241-986A-65E0DF34FF1D}" srcOrd="3" destOrd="0" presId="urn:microsoft.com/office/officeart/2005/8/layout/default"/>
    <dgm:cxn modelId="{EC7D4CAD-6D03-0547-8192-FF60C72555C2}" type="presParOf" srcId="{BD4261E6-895D-AD42-B3B3-E7CCC9A2E758}" destId="{74BE4EC8-C970-6E49-B573-DB86B56CEADC}" srcOrd="4" destOrd="0" presId="urn:microsoft.com/office/officeart/2005/8/layout/default"/>
    <dgm:cxn modelId="{7060FBCC-310E-3244-A7CD-43788B079A4E}" type="presParOf" srcId="{BD4261E6-895D-AD42-B3B3-E7CCC9A2E758}" destId="{CAA47381-B28C-7F43-AFB2-4D5F45B6F2A1}" srcOrd="5" destOrd="0" presId="urn:microsoft.com/office/officeart/2005/8/layout/default"/>
    <dgm:cxn modelId="{85F9B10F-653E-B14D-90F9-C33043D9DB1C}" type="presParOf" srcId="{BD4261E6-895D-AD42-B3B3-E7CCC9A2E758}" destId="{C4C327A9-6095-F447-83F2-0E4C1973AD01}" srcOrd="6" destOrd="0" presId="urn:microsoft.com/office/officeart/2005/8/layout/default"/>
    <dgm:cxn modelId="{FC753821-EA43-CD47-AAC0-CC13DD7F58F0}" type="presParOf" srcId="{BD4261E6-895D-AD42-B3B3-E7CCC9A2E758}" destId="{8566988F-AA7B-D14E-A7B8-7F46093CCDBE}" srcOrd="7" destOrd="0" presId="urn:microsoft.com/office/officeart/2005/8/layout/default"/>
    <dgm:cxn modelId="{14B38248-B019-1B4F-A41B-45220C3F498D}" type="presParOf" srcId="{BD4261E6-895D-AD42-B3B3-E7CCC9A2E758}" destId="{249EBC78-5547-CE41-BE3A-600AE039976F}" srcOrd="8" destOrd="0" presId="urn:microsoft.com/office/officeart/2005/8/layout/default"/>
    <dgm:cxn modelId="{8CF38BE3-E548-3345-9246-DB55DAB2C0FE}" type="presParOf" srcId="{BD4261E6-895D-AD42-B3B3-E7CCC9A2E758}" destId="{D1882819-B774-5A4B-AB04-E22ECD076D8B}" srcOrd="9" destOrd="0" presId="urn:microsoft.com/office/officeart/2005/8/layout/default"/>
    <dgm:cxn modelId="{8B1DB68B-28D2-A346-B4F5-631564FAB088}" type="presParOf" srcId="{BD4261E6-895D-AD42-B3B3-E7CCC9A2E758}" destId="{D9006518-CFAA-E245-8B6E-2BA8DFD8930B}" srcOrd="10" destOrd="0" presId="urn:microsoft.com/office/officeart/2005/8/layout/default"/>
    <dgm:cxn modelId="{E2745128-6E99-194F-B7D3-6AC72B403241}" type="presParOf" srcId="{BD4261E6-895D-AD42-B3B3-E7CCC9A2E758}" destId="{67C6C937-251F-D041-948B-CF08CE3E3383}" srcOrd="11" destOrd="0" presId="urn:microsoft.com/office/officeart/2005/8/layout/default"/>
    <dgm:cxn modelId="{FCC648E4-5700-0347-9FF6-1EECE2516899}" type="presParOf" srcId="{BD4261E6-895D-AD42-B3B3-E7CCC9A2E758}" destId="{DBF2DF03-74E8-344D-ADBC-58218AF7B5DC}" srcOrd="12" destOrd="0" presId="urn:microsoft.com/office/officeart/2005/8/layout/default"/>
    <dgm:cxn modelId="{B4E848B4-0BE2-B941-BAC6-7937973F9109}" type="presParOf" srcId="{BD4261E6-895D-AD42-B3B3-E7CCC9A2E758}" destId="{D77BF377-CBB3-6E45-9489-0B8F01052DE8}" srcOrd="13" destOrd="0" presId="urn:microsoft.com/office/officeart/2005/8/layout/default"/>
    <dgm:cxn modelId="{FD16D66F-5D2F-1444-AD76-91A6ED792B11}" type="presParOf" srcId="{BD4261E6-895D-AD42-B3B3-E7CCC9A2E758}" destId="{3F1AD2CB-417C-9543-B807-84F15DFD5FC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ACAF12-6633-455D-AC30-3299B558148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C93E97-97C4-4584-AF2F-0F0FB24F46CB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86963EE2-CF1E-42C1-8126-074ED03BE59B}" type="parTrans" cxnId="{02B5F9EB-4A96-4EC9-B92B-5149BE6CFAAD}">
      <dgm:prSet/>
      <dgm:spPr/>
      <dgm:t>
        <a:bodyPr/>
        <a:lstStyle/>
        <a:p>
          <a:endParaRPr lang="en-US"/>
        </a:p>
      </dgm:t>
    </dgm:pt>
    <dgm:pt modelId="{8779F8AF-3F46-438B-A7AF-226BABB2FBFA}" type="sibTrans" cxnId="{02B5F9EB-4A96-4EC9-B92B-5149BE6CFAAD}">
      <dgm:prSet/>
      <dgm:spPr/>
      <dgm:t>
        <a:bodyPr/>
        <a:lstStyle/>
        <a:p>
          <a:endParaRPr lang="en-US"/>
        </a:p>
      </dgm:t>
    </dgm:pt>
    <dgm:pt modelId="{6C4FA3FD-5FEB-4D01-8BC2-AA262C2D4C46}">
      <dgm:prSet/>
      <dgm:spPr/>
      <dgm:t>
        <a:bodyPr/>
        <a:lstStyle/>
        <a:p>
          <a:pPr>
            <a:lnSpc>
              <a:spcPct val="90000"/>
            </a:lnSpc>
          </a:pPr>
          <a:r>
            <a:rPr lang="en-US" sz="1500" dirty="0"/>
            <a:t>The data was binary, so we used it to classify whether black-legged ticks were present (1) or not (0) </a:t>
          </a:r>
        </a:p>
      </dgm:t>
    </dgm:pt>
    <dgm:pt modelId="{1A99C66C-4690-48E5-AC78-29F81103756C}" type="parTrans" cxnId="{7FFEF667-EC1E-4726-8EAC-912323AFBB81}">
      <dgm:prSet/>
      <dgm:spPr/>
      <dgm:t>
        <a:bodyPr/>
        <a:lstStyle/>
        <a:p>
          <a:endParaRPr lang="en-US"/>
        </a:p>
      </dgm:t>
    </dgm:pt>
    <dgm:pt modelId="{53503795-4B09-47E8-A568-F3E6B35E769B}" type="sibTrans" cxnId="{7FFEF667-EC1E-4726-8EAC-912323AFBB81}">
      <dgm:prSet/>
      <dgm:spPr/>
      <dgm:t>
        <a:bodyPr/>
        <a:lstStyle/>
        <a:p>
          <a:endParaRPr lang="en-US"/>
        </a:p>
      </dgm:t>
    </dgm:pt>
    <dgm:pt modelId="{75DDE5FE-59D6-4EA3-9691-8E0D5A914D48}">
      <dgm:prSet/>
      <dgm:spPr/>
      <dgm:t>
        <a:bodyPr/>
        <a:lstStyle/>
        <a:p>
          <a:r>
            <a:rPr lang="en-US"/>
            <a:t>Histogram Gradient Boost</a:t>
          </a:r>
        </a:p>
      </dgm:t>
    </dgm:pt>
    <dgm:pt modelId="{5031DD98-B3E9-42AD-AC9B-A78CBD13D184}" type="parTrans" cxnId="{7B66D2A5-59AF-4018-8AC4-5CB498051B7E}">
      <dgm:prSet/>
      <dgm:spPr/>
      <dgm:t>
        <a:bodyPr/>
        <a:lstStyle/>
        <a:p>
          <a:endParaRPr lang="en-US"/>
        </a:p>
      </dgm:t>
    </dgm:pt>
    <dgm:pt modelId="{CCF484DD-A024-4B4D-888B-30A9D7598096}" type="sibTrans" cxnId="{7B66D2A5-59AF-4018-8AC4-5CB498051B7E}">
      <dgm:prSet/>
      <dgm:spPr/>
      <dgm:t>
        <a:bodyPr/>
        <a:lstStyle/>
        <a:p>
          <a:endParaRPr lang="en-US"/>
        </a:p>
      </dgm:t>
    </dgm:pt>
    <dgm:pt modelId="{CB440995-8CDD-4A8C-9FEF-8CC6B9F5E89A}">
      <dgm:prSet/>
      <dgm:spPr/>
      <dgm:t>
        <a:bodyPr/>
        <a:lstStyle/>
        <a:p>
          <a:r>
            <a:rPr lang="en-US"/>
            <a:t>A decision tree that allows for various types of loss functions. Considered a weak learner.</a:t>
          </a:r>
        </a:p>
      </dgm:t>
    </dgm:pt>
    <dgm:pt modelId="{BFC3EAE5-661B-4A63-A24B-6E7759B78D39}" type="parTrans" cxnId="{48D1FB08-1F2E-4CBF-82EF-F6CAE48C34A9}">
      <dgm:prSet/>
      <dgm:spPr/>
      <dgm:t>
        <a:bodyPr/>
        <a:lstStyle/>
        <a:p>
          <a:endParaRPr lang="en-US"/>
        </a:p>
      </dgm:t>
    </dgm:pt>
    <dgm:pt modelId="{4FE16B1F-9D4F-4C39-8ED1-5C78B64D056C}" type="sibTrans" cxnId="{48D1FB08-1F2E-4CBF-82EF-F6CAE48C34A9}">
      <dgm:prSet/>
      <dgm:spPr/>
      <dgm:t>
        <a:bodyPr/>
        <a:lstStyle/>
        <a:p>
          <a:endParaRPr lang="en-US"/>
        </a:p>
      </dgm:t>
    </dgm:pt>
    <dgm:pt modelId="{5002DF07-7AE4-42A0-855E-1AE71359BAF5}">
      <dgm:prSet/>
      <dgm:spPr/>
      <dgm:t>
        <a:bodyPr/>
        <a:lstStyle/>
        <a:p>
          <a:r>
            <a:rPr lang="en-US"/>
            <a:t>Random Forest Classifier</a:t>
          </a:r>
        </a:p>
      </dgm:t>
    </dgm:pt>
    <dgm:pt modelId="{403A27B8-5FE9-4DE1-8D78-AD1B7CB2A414}" type="parTrans" cxnId="{BCB3DAF8-F35E-4B41-A5FC-7D256B4B1123}">
      <dgm:prSet/>
      <dgm:spPr/>
      <dgm:t>
        <a:bodyPr/>
        <a:lstStyle/>
        <a:p>
          <a:endParaRPr lang="en-US"/>
        </a:p>
      </dgm:t>
    </dgm:pt>
    <dgm:pt modelId="{4DADEB1C-7ACB-4106-A7AD-6B4CECE2C0D3}" type="sibTrans" cxnId="{BCB3DAF8-F35E-4B41-A5FC-7D256B4B1123}">
      <dgm:prSet/>
      <dgm:spPr/>
      <dgm:t>
        <a:bodyPr/>
        <a:lstStyle/>
        <a:p>
          <a:endParaRPr lang="en-US"/>
        </a:p>
      </dgm:t>
    </dgm:pt>
    <dgm:pt modelId="{2F8FA3EB-2F38-4EB4-94B7-769F1F565D66}">
      <dgm:prSet/>
      <dgm:spPr/>
      <dgm:t>
        <a:bodyPr/>
        <a:lstStyle/>
        <a:p>
          <a:r>
            <a:rPr lang="en-US"/>
            <a:t>A decision tree that bootstraps the features and samples to maximize accuracy</a:t>
          </a:r>
        </a:p>
      </dgm:t>
    </dgm:pt>
    <dgm:pt modelId="{A780396F-6FF2-4B66-809A-CC88BCE4CBEF}" type="parTrans" cxnId="{17537886-644B-4961-BA6A-6D13F6AB338C}">
      <dgm:prSet/>
      <dgm:spPr/>
      <dgm:t>
        <a:bodyPr/>
        <a:lstStyle/>
        <a:p>
          <a:endParaRPr lang="en-US"/>
        </a:p>
      </dgm:t>
    </dgm:pt>
    <dgm:pt modelId="{20DB79D3-7963-4D48-B6D1-9ADBDCA1AFB8}" type="sibTrans" cxnId="{17537886-644B-4961-BA6A-6D13F6AB338C}">
      <dgm:prSet/>
      <dgm:spPr/>
      <dgm:t>
        <a:bodyPr/>
        <a:lstStyle/>
        <a:p>
          <a:endParaRPr lang="en-US"/>
        </a:p>
      </dgm:t>
    </dgm:pt>
    <dgm:pt modelId="{90FCDB82-204D-4B95-9573-A6B533B3BC03}">
      <dgm:prSet/>
      <dgm:spPr/>
      <dgm:t>
        <a:bodyPr/>
        <a:lstStyle/>
        <a:p>
          <a:r>
            <a:rPr lang="en-US"/>
            <a:t>Cluster Analysis</a:t>
          </a:r>
        </a:p>
      </dgm:t>
    </dgm:pt>
    <dgm:pt modelId="{15DAE2B9-3069-4E35-AC71-4F35DE5FEC02}" type="parTrans" cxnId="{A69EECFE-A403-4A61-BD05-7117D96F0E00}">
      <dgm:prSet/>
      <dgm:spPr/>
      <dgm:t>
        <a:bodyPr/>
        <a:lstStyle/>
        <a:p>
          <a:endParaRPr lang="en-US"/>
        </a:p>
      </dgm:t>
    </dgm:pt>
    <dgm:pt modelId="{ED51E0DD-0132-4F64-B4D7-279756FAF695}" type="sibTrans" cxnId="{A69EECFE-A403-4A61-BD05-7117D96F0E00}">
      <dgm:prSet/>
      <dgm:spPr/>
      <dgm:t>
        <a:bodyPr/>
        <a:lstStyle/>
        <a:p>
          <a:endParaRPr lang="en-US"/>
        </a:p>
      </dgm:t>
    </dgm:pt>
    <dgm:pt modelId="{922BB474-5383-4B99-B85C-6322783D2C18}">
      <dgm:prSet/>
      <dgm:spPr/>
      <dgm:t>
        <a:bodyPr/>
        <a:lstStyle/>
        <a:p>
          <a:r>
            <a:rPr lang="en-US"/>
            <a:t>Can help identify if certain geographical areas are linked with high level</a:t>
          </a:r>
        </a:p>
      </dgm:t>
    </dgm:pt>
    <dgm:pt modelId="{88B604D9-2ADA-4917-B9CF-7F5638C0C196}" type="parTrans" cxnId="{25CFBDDE-4ABC-4248-BCC2-D5A946C15753}">
      <dgm:prSet/>
      <dgm:spPr/>
      <dgm:t>
        <a:bodyPr/>
        <a:lstStyle/>
        <a:p>
          <a:endParaRPr lang="en-US"/>
        </a:p>
      </dgm:t>
    </dgm:pt>
    <dgm:pt modelId="{F87009AF-0D7A-4235-A6DA-FC9D1A8A29BA}" type="sibTrans" cxnId="{25CFBDDE-4ABC-4248-BCC2-D5A946C1575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BF77F80-3486-0147-8E3D-CE494E7F75A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en-US" sz="1200" b="0" i="1" smtClean="0">
                      <a:latin typeface="Cambria Math" panose="02040503050406030204" pitchFamily="18" charset="0"/>
                    </a:rPr>
                    <m:t>𝐿𝑛</m:t>
                  </m:r>
                  <m:d>
                    <m:dPr>
                      <m:ctrlPr>
                        <a:rPr lang="en-US" sz="12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𝐼𝑛𝑣𝑎𝑠𝑖𝑜𝑛𝑆𝑡𝑎𝑡𝑢𝑠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𝐼𝑛𝑣𝑎𝑠𝑖𝑜𝑛𝑆𝑡𝑎𝑡𝑢𝑠</m:t>
                          </m:r>
                        </m:den>
                      </m:f>
                    </m:e>
                  </m:d>
                </m:oMath>
              </a14:m>
              <a:r>
                <a:rPr lang="en-US" sz="1200" dirty="0"/>
                <a:t> = </a:t>
              </a:r>
              <a14:m>
                <m:oMath xmlns:m="http://schemas.openxmlformats.org/officeDocument/2006/math">
                  <m:r>
                    <a:rPr lang="en-US" sz="12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−0.46</m:t>
                  </m:r>
                  <m:r>
                    <a:rPr lang="en-US" sz="12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−0.06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Time</m:t>
                      </m:r>
                    </m:e>
                  </m:d>
                  <m:r>
                    <a:rPr lang="en-US" sz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0.04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ForestCover</m:t>
                      </m:r>
                    </m:e>
                  </m:d>
                  <m:r>
                    <a:rPr lang="en-US" sz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MaxRiverOrder</m:t>
                      </m:r>
                    </m:e>
                  </m:d>
                  <m:r>
                    <a:rPr lang="en-US" sz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</m:t>
                  </m:r>
                  <m:r>
                    <a:rPr lang="en-US" sz="12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(0.62 </m:t>
                  </m:r>
                  <m:r>
                    <m:rPr>
                      <m:sty m:val="p"/>
                    </m:rPr>
                    <a:rPr lang="en-US" sz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PosCounty</m:t>
                  </m:r>
                  <m:r>
                    <a:rPr lang="en-US" sz="12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en-US" sz="12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0.63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𝐼𝐴</m:t>
                      </m:r>
                    </m:e>
                  </m:d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en-US" sz="12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 </m:t>
                  </m:r>
                  <m:d>
                    <m:dPr>
                      <m:ctrl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−0.54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𝐼𝐿</m:t>
                      </m:r>
                    </m:e>
                  </m:d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en-US" sz="12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 </m:t>
                  </m:r>
                  <m:d>
                    <m:dPr>
                      <m:ctrl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𝐼𝑁</m:t>
                      </m:r>
                    </m:e>
                  </m:d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en-US" sz="12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 </m:t>
                  </m:r>
                  <m:d>
                    <m:dPr>
                      <m:ctrl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−0.40 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𝑀𝐼</m:t>
                      </m:r>
                    </m:e>
                  </m:d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en-US" sz="12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 </m:t>
                  </m:r>
                  <m:d>
                    <m:dPr>
                      <m:ctrl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0.34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𝑀𝑁</m:t>
                      </m:r>
                    </m:e>
                  </m:d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en-US" sz="12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 </m:t>
                  </m:r>
                  <m:d>
                    <m:dPr>
                      <m:ctrl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0.48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𝑁𝐷</m:t>
                      </m:r>
                    </m:e>
                  </m:d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en-US" sz="12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 </m:t>
                  </m:r>
                  <m:d>
                    <m:dPr>
                      <m:ctrl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1.57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𝑁𝐸</m:t>
                      </m:r>
                    </m:e>
                  </m:d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en-US" sz="12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 </m:t>
                  </m:r>
                  <m:d>
                    <m:dPr>
                      <m:ctrl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63 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𝑂𝐻</m:t>
                      </m:r>
                    </m:e>
                  </m:d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r>
                    <a:rPr lang="en-US" sz="12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 </m:t>
                  </m:r>
                  <m:d>
                    <m:dPr>
                      <m:ctrl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𝑆𝐷</m:t>
                      </m:r>
                    </m:e>
                  </m:d>
                </m:oMath>
              </a14:m>
              <a:r>
                <a:rPr lang="en-US" sz="1200" dirty="0">
                  <a:ea typeface="Cambria Math" panose="02040503050406030204" pitchFamily="18" charset="0"/>
                </a:rPr>
                <a:t> </a:t>
              </a:r>
              <a14:m>
                <m:oMath xmlns:m="http://schemas.openxmlformats.org/officeDocument/2006/math">
                  <m:d>
                    <m:dPr>
                      <m:ctrlP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1.32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𝑊𝐼</m:t>
                      </m:r>
                    </m:e>
                  </m:d>
                </m:oMath>
              </a14:m>
              <a:endParaRPr lang="en-US" sz="1200" dirty="0"/>
            </a:p>
          </dgm:t>
        </dgm:pt>
      </mc:Choice>
      <mc:Fallback>
        <dgm:pt modelId="{6BF77F80-3486-0147-8E3D-CE494E7F75A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en-US" sz="1200" b="0" i="0">
                  <a:latin typeface="Cambria Math" panose="02040503050406030204" pitchFamily="18" charset="0"/>
                </a:rPr>
                <a:t>𝐿𝑛(𝐼𝑛𝑣𝑎𝑠𝑖𝑜𝑛𝑆𝑡𝑎𝑡𝑢𝑠/(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1−𝐼𝑛𝑣𝑎𝑠𝑖𝑜𝑛𝑆𝑡𝑎𝑡𝑢𝑠))</a:t>
              </a:r>
              <a:r>
                <a:rPr lang="en-US" sz="1200" dirty="0"/>
                <a:t> = 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−0.46+(−0.06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x Time)+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0.04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x ForestCover)+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(0.07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x MaxRiverOrder)+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(0.62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x PosCounty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+(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0.63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 x 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State𝐼𝐴)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+ (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−0.54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 x State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𝐼𝐿)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+ (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0.25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x State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𝐼𝑁)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+ (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−0.40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x State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𝑀𝐼)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+ (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0.34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 x State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𝑀𝑁)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+ (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0.48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 x State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𝑁𝐷)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+ (−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1.57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 x State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𝑁𝐸)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+ (−0. 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63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x State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𝑂𝐻)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+ (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0.11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 x State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𝑆𝐷)</a:t>
              </a:r>
              <a:r>
                <a:rPr lang="en-US" sz="1200" dirty="0">
                  <a:ea typeface="Cambria Math" panose="02040503050406030204" pitchFamily="18" charset="0"/>
                </a:rPr>
                <a:t> 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1.32</a:t>
              </a:r>
              <a:r>
                <a:rPr lang="en-US" sz="1200" i="0">
                  <a:latin typeface="Cambria Math" panose="02040503050406030204" pitchFamily="18" charset="0"/>
                  <a:ea typeface="Cambria Math" panose="02040503050406030204" pitchFamily="18" charset="0"/>
                </a:rPr>
                <a:t> x State</a:t>
              </a:r>
              <a:r>
                <a:rPr lang="en-US" sz="12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𝑊𝐼)</a:t>
              </a:r>
              <a:endParaRPr lang="en-US" sz="1200" dirty="0"/>
            </a:p>
          </dgm:t>
        </dgm:pt>
      </mc:Fallback>
    </mc:AlternateContent>
    <dgm:pt modelId="{69FDAE70-0548-9941-9F2A-D5DCF45CF12C}" type="parTrans" cxnId="{7D64B1E6-C567-FF4F-9661-FAC62B318DD6}">
      <dgm:prSet/>
      <dgm:spPr/>
      <dgm:t>
        <a:bodyPr/>
        <a:lstStyle/>
        <a:p>
          <a:endParaRPr lang="en-US"/>
        </a:p>
      </dgm:t>
    </dgm:pt>
    <dgm:pt modelId="{8ECE9D20-E931-BE4A-899A-DBD12FA120C4}" type="sibTrans" cxnId="{7D64B1E6-C567-FF4F-9661-FAC62B318DD6}">
      <dgm:prSet/>
      <dgm:spPr/>
      <dgm:t>
        <a:bodyPr/>
        <a:lstStyle/>
        <a:p>
          <a:endParaRPr lang="en-US"/>
        </a:p>
      </dgm:t>
    </dgm:pt>
    <dgm:pt modelId="{0CA9A59B-1F80-8C46-ADA6-61B5ADA7785C}" type="pres">
      <dgm:prSet presAssocID="{6CACAF12-6633-455D-AC30-3299B558148B}" presName="linear" presStyleCnt="0">
        <dgm:presLayoutVars>
          <dgm:dir/>
          <dgm:animLvl val="lvl"/>
          <dgm:resizeHandles val="exact"/>
        </dgm:presLayoutVars>
      </dgm:prSet>
      <dgm:spPr/>
    </dgm:pt>
    <dgm:pt modelId="{AA22BD14-9800-7C46-BD49-E94A130C7518}" type="pres">
      <dgm:prSet presAssocID="{8FC93E97-97C4-4584-AF2F-0F0FB24F46CB}" presName="parentLin" presStyleCnt="0"/>
      <dgm:spPr/>
    </dgm:pt>
    <dgm:pt modelId="{1E771AFA-58FD-054D-83A7-677ED7215F87}" type="pres">
      <dgm:prSet presAssocID="{8FC93E97-97C4-4584-AF2F-0F0FB24F46CB}" presName="parentLeftMargin" presStyleLbl="node1" presStyleIdx="0" presStyleCnt="4"/>
      <dgm:spPr/>
    </dgm:pt>
    <dgm:pt modelId="{AF1AB779-CEF8-1140-81EA-F872F69B8C50}" type="pres">
      <dgm:prSet presAssocID="{8FC93E97-97C4-4584-AF2F-0F0FB24F46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AD22E1-E188-D341-98C4-A4A0535ECD3F}" type="pres">
      <dgm:prSet presAssocID="{8FC93E97-97C4-4584-AF2F-0F0FB24F46CB}" presName="negativeSpace" presStyleCnt="0"/>
      <dgm:spPr/>
    </dgm:pt>
    <dgm:pt modelId="{934035AC-2CD9-424E-BEBC-05B542B3801A}" type="pres">
      <dgm:prSet presAssocID="{8FC93E97-97C4-4584-AF2F-0F0FB24F46CB}" presName="childText" presStyleLbl="conFgAcc1" presStyleIdx="0" presStyleCnt="4">
        <dgm:presLayoutVars>
          <dgm:bulletEnabled val="1"/>
        </dgm:presLayoutVars>
      </dgm:prSet>
      <dgm:spPr/>
    </dgm:pt>
    <dgm:pt modelId="{3C6A470F-AE08-FB41-811D-89B4567ED79D}" type="pres">
      <dgm:prSet presAssocID="{8779F8AF-3F46-438B-A7AF-226BABB2FBFA}" presName="spaceBetweenRectangles" presStyleCnt="0"/>
      <dgm:spPr/>
    </dgm:pt>
    <dgm:pt modelId="{DD809022-CA0D-C749-901D-C6F16C2AD2C7}" type="pres">
      <dgm:prSet presAssocID="{75DDE5FE-59D6-4EA3-9691-8E0D5A914D48}" presName="parentLin" presStyleCnt="0"/>
      <dgm:spPr/>
    </dgm:pt>
    <dgm:pt modelId="{87BC4061-E33F-1144-A108-C70057716601}" type="pres">
      <dgm:prSet presAssocID="{75DDE5FE-59D6-4EA3-9691-8E0D5A914D48}" presName="parentLeftMargin" presStyleLbl="node1" presStyleIdx="0" presStyleCnt="4"/>
      <dgm:spPr/>
    </dgm:pt>
    <dgm:pt modelId="{76E7E3E0-36BD-5A41-9F7A-8797538CE70E}" type="pres">
      <dgm:prSet presAssocID="{75DDE5FE-59D6-4EA3-9691-8E0D5A914D4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D61F739-03BA-B248-8489-379008A83BB6}" type="pres">
      <dgm:prSet presAssocID="{75DDE5FE-59D6-4EA3-9691-8E0D5A914D48}" presName="negativeSpace" presStyleCnt="0"/>
      <dgm:spPr/>
    </dgm:pt>
    <dgm:pt modelId="{8A08A6AA-E78D-D14B-B239-96F95D158B56}" type="pres">
      <dgm:prSet presAssocID="{75DDE5FE-59D6-4EA3-9691-8E0D5A914D48}" presName="childText" presStyleLbl="conFgAcc1" presStyleIdx="1" presStyleCnt="4">
        <dgm:presLayoutVars>
          <dgm:bulletEnabled val="1"/>
        </dgm:presLayoutVars>
      </dgm:prSet>
      <dgm:spPr/>
    </dgm:pt>
    <dgm:pt modelId="{2F5B040F-AC67-2946-8436-E1E71B0AF09E}" type="pres">
      <dgm:prSet presAssocID="{CCF484DD-A024-4B4D-888B-30A9D7598096}" presName="spaceBetweenRectangles" presStyleCnt="0"/>
      <dgm:spPr/>
    </dgm:pt>
    <dgm:pt modelId="{E1305BAF-BA0F-5849-89E5-DDC12679D5E9}" type="pres">
      <dgm:prSet presAssocID="{5002DF07-7AE4-42A0-855E-1AE71359BAF5}" presName="parentLin" presStyleCnt="0"/>
      <dgm:spPr/>
    </dgm:pt>
    <dgm:pt modelId="{F807F218-A2CA-A44A-B23D-AE9238B6609E}" type="pres">
      <dgm:prSet presAssocID="{5002DF07-7AE4-42A0-855E-1AE71359BAF5}" presName="parentLeftMargin" presStyleLbl="node1" presStyleIdx="1" presStyleCnt="4"/>
      <dgm:spPr/>
    </dgm:pt>
    <dgm:pt modelId="{F34C80B2-74FA-5344-B248-C8606F3AF1D6}" type="pres">
      <dgm:prSet presAssocID="{5002DF07-7AE4-42A0-855E-1AE71359BAF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E63C94-9474-5D44-8E9B-377AC8E8826A}" type="pres">
      <dgm:prSet presAssocID="{5002DF07-7AE4-42A0-855E-1AE71359BAF5}" presName="negativeSpace" presStyleCnt="0"/>
      <dgm:spPr/>
    </dgm:pt>
    <dgm:pt modelId="{1C7855FE-51BC-0048-BF11-C5138026A799}" type="pres">
      <dgm:prSet presAssocID="{5002DF07-7AE4-42A0-855E-1AE71359BAF5}" presName="childText" presStyleLbl="conFgAcc1" presStyleIdx="2" presStyleCnt="4">
        <dgm:presLayoutVars>
          <dgm:bulletEnabled val="1"/>
        </dgm:presLayoutVars>
      </dgm:prSet>
      <dgm:spPr/>
    </dgm:pt>
    <dgm:pt modelId="{6A429DCC-E7E9-E34B-A672-4B354AE38437}" type="pres">
      <dgm:prSet presAssocID="{4DADEB1C-7ACB-4106-A7AD-6B4CECE2C0D3}" presName="spaceBetweenRectangles" presStyleCnt="0"/>
      <dgm:spPr/>
    </dgm:pt>
    <dgm:pt modelId="{1DE06813-8206-744E-A1A7-8AE0077021C6}" type="pres">
      <dgm:prSet presAssocID="{90FCDB82-204D-4B95-9573-A6B533B3BC03}" presName="parentLin" presStyleCnt="0"/>
      <dgm:spPr/>
    </dgm:pt>
    <dgm:pt modelId="{2A9B51A7-3DD1-294E-9F0E-9DCFF4CA4D8F}" type="pres">
      <dgm:prSet presAssocID="{90FCDB82-204D-4B95-9573-A6B533B3BC03}" presName="parentLeftMargin" presStyleLbl="node1" presStyleIdx="2" presStyleCnt="4"/>
      <dgm:spPr/>
    </dgm:pt>
    <dgm:pt modelId="{706FCE77-8A2E-E54B-A3E1-13AEBFDB1D6D}" type="pres">
      <dgm:prSet presAssocID="{90FCDB82-204D-4B95-9573-A6B533B3BC0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93C4520-9CA0-3243-A4F1-366C39D25BAB}" type="pres">
      <dgm:prSet presAssocID="{90FCDB82-204D-4B95-9573-A6B533B3BC03}" presName="negativeSpace" presStyleCnt="0"/>
      <dgm:spPr/>
    </dgm:pt>
    <dgm:pt modelId="{C6054C66-E683-2541-83FB-7FE9E18EEFAC}" type="pres">
      <dgm:prSet presAssocID="{90FCDB82-204D-4B95-9573-A6B533B3BC0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37F8E05-9EEE-1245-9595-DF6E6925DC77}" type="presOf" srcId="{8FC93E97-97C4-4584-AF2F-0F0FB24F46CB}" destId="{AF1AB779-CEF8-1140-81EA-F872F69B8C50}" srcOrd="1" destOrd="0" presId="urn:microsoft.com/office/officeart/2005/8/layout/list1"/>
    <dgm:cxn modelId="{48D1FB08-1F2E-4CBF-82EF-F6CAE48C34A9}" srcId="{75DDE5FE-59D6-4EA3-9691-8E0D5A914D48}" destId="{CB440995-8CDD-4A8C-9FEF-8CC6B9F5E89A}" srcOrd="0" destOrd="0" parTransId="{BFC3EAE5-661B-4A63-A24B-6E7759B78D39}" sibTransId="{4FE16B1F-9D4F-4C39-8ED1-5C78B64D056C}"/>
    <dgm:cxn modelId="{40AE420E-571C-244C-A390-9D93F3FD0CBC}" type="presOf" srcId="{CB440995-8CDD-4A8C-9FEF-8CC6B9F5E89A}" destId="{8A08A6AA-E78D-D14B-B239-96F95D158B56}" srcOrd="0" destOrd="0" presId="urn:microsoft.com/office/officeart/2005/8/layout/list1"/>
    <dgm:cxn modelId="{1535791B-9323-4242-B754-75E7D7D6AA9E}" type="presOf" srcId="{8FC93E97-97C4-4584-AF2F-0F0FB24F46CB}" destId="{1E771AFA-58FD-054D-83A7-677ED7215F87}" srcOrd="0" destOrd="0" presId="urn:microsoft.com/office/officeart/2005/8/layout/list1"/>
    <dgm:cxn modelId="{7FFEF667-EC1E-4726-8EAC-912323AFBB81}" srcId="{8FC93E97-97C4-4584-AF2F-0F0FB24F46CB}" destId="{6C4FA3FD-5FEB-4D01-8BC2-AA262C2D4C46}" srcOrd="0" destOrd="0" parTransId="{1A99C66C-4690-48E5-AC78-29F81103756C}" sibTransId="{53503795-4B09-47E8-A568-F3E6B35E769B}"/>
    <dgm:cxn modelId="{A3A5EE69-0A0E-8944-B7E6-C0A7C8D3DDB0}" type="presOf" srcId="{922BB474-5383-4B99-B85C-6322783D2C18}" destId="{C6054C66-E683-2541-83FB-7FE9E18EEFAC}" srcOrd="0" destOrd="0" presId="urn:microsoft.com/office/officeart/2005/8/layout/list1"/>
    <dgm:cxn modelId="{CA48B079-B860-0945-B065-8C82C9C4BA41}" type="presOf" srcId="{90FCDB82-204D-4B95-9573-A6B533B3BC03}" destId="{706FCE77-8A2E-E54B-A3E1-13AEBFDB1D6D}" srcOrd="1" destOrd="0" presId="urn:microsoft.com/office/officeart/2005/8/layout/list1"/>
    <dgm:cxn modelId="{17537886-644B-4961-BA6A-6D13F6AB338C}" srcId="{5002DF07-7AE4-42A0-855E-1AE71359BAF5}" destId="{2F8FA3EB-2F38-4EB4-94B7-769F1F565D66}" srcOrd="0" destOrd="0" parTransId="{A780396F-6FF2-4B66-809A-CC88BCE4CBEF}" sibTransId="{20DB79D3-7963-4D48-B6D1-9ADBDCA1AFB8}"/>
    <dgm:cxn modelId="{EDA3BA9C-0146-3543-81B8-5A3846141D53}" type="presOf" srcId="{75DDE5FE-59D6-4EA3-9691-8E0D5A914D48}" destId="{76E7E3E0-36BD-5A41-9F7A-8797538CE70E}" srcOrd="1" destOrd="0" presId="urn:microsoft.com/office/officeart/2005/8/layout/list1"/>
    <dgm:cxn modelId="{7B66D2A5-59AF-4018-8AC4-5CB498051B7E}" srcId="{6CACAF12-6633-455D-AC30-3299B558148B}" destId="{75DDE5FE-59D6-4EA3-9691-8E0D5A914D48}" srcOrd="1" destOrd="0" parTransId="{5031DD98-B3E9-42AD-AC9B-A78CBD13D184}" sibTransId="{CCF484DD-A024-4B4D-888B-30A9D7598096}"/>
    <dgm:cxn modelId="{C82375B1-A7D5-3C4A-A157-D19AFC4F5E83}" type="presOf" srcId="{6BF77F80-3486-0147-8E3D-CE494E7F75A7}" destId="{934035AC-2CD9-424E-BEBC-05B542B3801A}" srcOrd="0" destOrd="1" presId="urn:microsoft.com/office/officeart/2005/8/layout/list1"/>
    <dgm:cxn modelId="{0849F0B1-E9CD-714F-8DDC-A0A400E90669}" type="presOf" srcId="{75DDE5FE-59D6-4EA3-9691-8E0D5A914D48}" destId="{87BC4061-E33F-1144-A108-C70057716601}" srcOrd="0" destOrd="0" presId="urn:microsoft.com/office/officeart/2005/8/layout/list1"/>
    <dgm:cxn modelId="{A86359B2-650F-C54D-BEC8-BF321FAD8544}" type="presOf" srcId="{6C4FA3FD-5FEB-4D01-8BC2-AA262C2D4C46}" destId="{934035AC-2CD9-424E-BEBC-05B542B3801A}" srcOrd="0" destOrd="0" presId="urn:microsoft.com/office/officeart/2005/8/layout/list1"/>
    <dgm:cxn modelId="{1B8664CF-DC04-674C-AB35-074EDB87FDF5}" type="presOf" srcId="{6CACAF12-6633-455D-AC30-3299B558148B}" destId="{0CA9A59B-1F80-8C46-ADA6-61B5ADA7785C}" srcOrd="0" destOrd="0" presId="urn:microsoft.com/office/officeart/2005/8/layout/list1"/>
    <dgm:cxn modelId="{15174AD6-38A5-9845-8588-DA8C05CD310B}" type="presOf" srcId="{5002DF07-7AE4-42A0-855E-1AE71359BAF5}" destId="{F34C80B2-74FA-5344-B248-C8606F3AF1D6}" srcOrd="1" destOrd="0" presId="urn:microsoft.com/office/officeart/2005/8/layout/list1"/>
    <dgm:cxn modelId="{25CFBDDE-4ABC-4248-BCC2-D5A946C15753}" srcId="{90FCDB82-204D-4B95-9573-A6B533B3BC03}" destId="{922BB474-5383-4B99-B85C-6322783D2C18}" srcOrd="0" destOrd="0" parTransId="{88B604D9-2ADA-4917-B9CF-7F5638C0C196}" sibTransId="{F87009AF-0D7A-4235-A6DA-FC9D1A8A29BA}"/>
    <dgm:cxn modelId="{79C691E1-72A4-E347-B821-FC4ECC2D4CF3}" type="presOf" srcId="{2F8FA3EB-2F38-4EB4-94B7-769F1F565D66}" destId="{1C7855FE-51BC-0048-BF11-C5138026A799}" srcOrd="0" destOrd="0" presId="urn:microsoft.com/office/officeart/2005/8/layout/list1"/>
    <dgm:cxn modelId="{7D64B1E6-C567-FF4F-9661-FAC62B318DD6}" srcId="{8FC93E97-97C4-4584-AF2F-0F0FB24F46CB}" destId="{6BF77F80-3486-0147-8E3D-CE494E7F75A7}" srcOrd="1" destOrd="0" parTransId="{69FDAE70-0548-9941-9F2A-D5DCF45CF12C}" sibTransId="{8ECE9D20-E931-BE4A-899A-DBD12FA120C4}"/>
    <dgm:cxn modelId="{02B5F9EB-4A96-4EC9-B92B-5149BE6CFAAD}" srcId="{6CACAF12-6633-455D-AC30-3299B558148B}" destId="{8FC93E97-97C4-4584-AF2F-0F0FB24F46CB}" srcOrd="0" destOrd="0" parTransId="{86963EE2-CF1E-42C1-8126-074ED03BE59B}" sibTransId="{8779F8AF-3F46-438B-A7AF-226BABB2FBFA}"/>
    <dgm:cxn modelId="{A3B6EEF0-640C-324A-8FF3-D010D2E79B08}" type="presOf" srcId="{5002DF07-7AE4-42A0-855E-1AE71359BAF5}" destId="{F807F218-A2CA-A44A-B23D-AE9238B6609E}" srcOrd="0" destOrd="0" presId="urn:microsoft.com/office/officeart/2005/8/layout/list1"/>
    <dgm:cxn modelId="{AE15CAF1-0928-1443-8859-1C3BD1C0A718}" type="presOf" srcId="{90FCDB82-204D-4B95-9573-A6B533B3BC03}" destId="{2A9B51A7-3DD1-294E-9F0E-9DCFF4CA4D8F}" srcOrd="0" destOrd="0" presId="urn:microsoft.com/office/officeart/2005/8/layout/list1"/>
    <dgm:cxn modelId="{BCB3DAF8-F35E-4B41-A5FC-7D256B4B1123}" srcId="{6CACAF12-6633-455D-AC30-3299B558148B}" destId="{5002DF07-7AE4-42A0-855E-1AE71359BAF5}" srcOrd="2" destOrd="0" parTransId="{403A27B8-5FE9-4DE1-8D78-AD1B7CB2A414}" sibTransId="{4DADEB1C-7ACB-4106-A7AD-6B4CECE2C0D3}"/>
    <dgm:cxn modelId="{A69EECFE-A403-4A61-BD05-7117D96F0E00}" srcId="{6CACAF12-6633-455D-AC30-3299B558148B}" destId="{90FCDB82-204D-4B95-9573-A6B533B3BC03}" srcOrd="3" destOrd="0" parTransId="{15DAE2B9-3069-4E35-AC71-4F35DE5FEC02}" sibTransId="{ED51E0DD-0132-4F64-B4D7-279756FAF695}"/>
    <dgm:cxn modelId="{400F07DE-4922-304D-B9C2-8268ED3E9C72}" type="presParOf" srcId="{0CA9A59B-1F80-8C46-ADA6-61B5ADA7785C}" destId="{AA22BD14-9800-7C46-BD49-E94A130C7518}" srcOrd="0" destOrd="0" presId="urn:microsoft.com/office/officeart/2005/8/layout/list1"/>
    <dgm:cxn modelId="{9AAA3121-DC9D-2F4A-997A-4B2BE17C55B9}" type="presParOf" srcId="{AA22BD14-9800-7C46-BD49-E94A130C7518}" destId="{1E771AFA-58FD-054D-83A7-677ED7215F87}" srcOrd="0" destOrd="0" presId="urn:microsoft.com/office/officeart/2005/8/layout/list1"/>
    <dgm:cxn modelId="{34CBED42-CACF-CF44-8E18-A45B56B08250}" type="presParOf" srcId="{AA22BD14-9800-7C46-BD49-E94A130C7518}" destId="{AF1AB779-CEF8-1140-81EA-F872F69B8C50}" srcOrd="1" destOrd="0" presId="urn:microsoft.com/office/officeart/2005/8/layout/list1"/>
    <dgm:cxn modelId="{2A2711AE-F750-184E-88CD-0996379B421B}" type="presParOf" srcId="{0CA9A59B-1F80-8C46-ADA6-61B5ADA7785C}" destId="{89AD22E1-E188-D341-98C4-A4A0535ECD3F}" srcOrd="1" destOrd="0" presId="urn:microsoft.com/office/officeart/2005/8/layout/list1"/>
    <dgm:cxn modelId="{19530938-13ED-5745-B225-80E8034EFB89}" type="presParOf" srcId="{0CA9A59B-1F80-8C46-ADA6-61B5ADA7785C}" destId="{934035AC-2CD9-424E-BEBC-05B542B3801A}" srcOrd="2" destOrd="0" presId="urn:microsoft.com/office/officeart/2005/8/layout/list1"/>
    <dgm:cxn modelId="{F6BE4E4F-C8C3-294A-BB2D-FA597C9FCCE4}" type="presParOf" srcId="{0CA9A59B-1F80-8C46-ADA6-61B5ADA7785C}" destId="{3C6A470F-AE08-FB41-811D-89B4567ED79D}" srcOrd="3" destOrd="0" presId="urn:microsoft.com/office/officeart/2005/8/layout/list1"/>
    <dgm:cxn modelId="{8D3FF27D-88CF-4A4C-A0DE-C9B39C80B657}" type="presParOf" srcId="{0CA9A59B-1F80-8C46-ADA6-61B5ADA7785C}" destId="{DD809022-CA0D-C749-901D-C6F16C2AD2C7}" srcOrd="4" destOrd="0" presId="urn:microsoft.com/office/officeart/2005/8/layout/list1"/>
    <dgm:cxn modelId="{1AF5D5FC-4859-EA41-B86B-4415D3FFA676}" type="presParOf" srcId="{DD809022-CA0D-C749-901D-C6F16C2AD2C7}" destId="{87BC4061-E33F-1144-A108-C70057716601}" srcOrd="0" destOrd="0" presId="urn:microsoft.com/office/officeart/2005/8/layout/list1"/>
    <dgm:cxn modelId="{0C38A269-2E67-394F-933F-1BB51B797396}" type="presParOf" srcId="{DD809022-CA0D-C749-901D-C6F16C2AD2C7}" destId="{76E7E3E0-36BD-5A41-9F7A-8797538CE70E}" srcOrd="1" destOrd="0" presId="urn:microsoft.com/office/officeart/2005/8/layout/list1"/>
    <dgm:cxn modelId="{19ACC8D4-DDE4-B14E-ADAB-8C0CE489E6DA}" type="presParOf" srcId="{0CA9A59B-1F80-8C46-ADA6-61B5ADA7785C}" destId="{9D61F739-03BA-B248-8489-379008A83BB6}" srcOrd="5" destOrd="0" presId="urn:microsoft.com/office/officeart/2005/8/layout/list1"/>
    <dgm:cxn modelId="{A3A754B7-4F98-B84F-8421-6E061E2ECA81}" type="presParOf" srcId="{0CA9A59B-1F80-8C46-ADA6-61B5ADA7785C}" destId="{8A08A6AA-E78D-D14B-B239-96F95D158B56}" srcOrd="6" destOrd="0" presId="urn:microsoft.com/office/officeart/2005/8/layout/list1"/>
    <dgm:cxn modelId="{683EEE40-2040-494E-A36D-4AA8F732D748}" type="presParOf" srcId="{0CA9A59B-1F80-8C46-ADA6-61B5ADA7785C}" destId="{2F5B040F-AC67-2946-8436-E1E71B0AF09E}" srcOrd="7" destOrd="0" presId="urn:microsoft.com/office/officeart/2005/8/layout/list1"/>
    <dgm:cxn modelId="{44CFFFB7-C66B-C946-8451-499D2A935A59}" type="presParOf" srcId="{0CA9A59B-1F80-8C46-ADA6-61B5ADA7785C}" destId="{E1305BAF-BA0F-5849-89E5-DDC12679D5E9}" srcOrd="8" destOrd="0" presId="urn:microsoft.com/office/officeart/2005/8/layout/list1"/>
    <dgm:cxn modelId="{CA474E9E-5B98-9846-9ABB-2F05A77D452E}" type="presParOf" srcId="{E1305BAF-BA0F-5849-89E5-DDC12679D5E9}" destId="{F807F218-A2CA-A44A-B23D-AE9238B6609E}" srcOrd="0" destOrd="0" presId="urn:microsoft.com/office/officeart/2005/8/layout/list1"/>
    <dgm:cxn modelId="{F28CE841-6AF4-1A4F-8EE0-18162C682AEF}" type="presParOf" srcId="{E1305BAF-BA0F-5849-89E5-DDC12679D5E9}" destId="{F34C80B2-74FA-5344-B248-C8606F3AF1D6}" srcOrd="1" destOrd="0" presId="urn:microsoft.com/office/officeart/2005/8/layout/list1"/>
    <dgm:cxn modelId="{8C877958-F7A4-CB4C-BE09-A51F20034771}" type="presParOf" srcId="{0CA9A59B-1F80-8C46-ADA6-61B5ADA7785C}" destId="{2AE63C94-9474-5D44-8E9B-377AC8E8826A}" srcOrd="9" destOrd="0" presId="urn:microsoft.com/office/officeart/2005/8/layout/list1"/>
    <dgm:cxn modelId="{2360657B-7ACD-3A4E-AB8D-F5185A0D99E4}" type="presParOf" srcId="{0CA9A59B-1F80-8C46-ADA6-61B5ADA7785C}" destId="{1C7855FE-51BC-0048-BF11-C5138026A799}" srcOrd="10" destOrd="0" presId="urn:microsoft.com/office/officeart/2005/8/layout/list1"/>
    <dgm:cxn modelId="{B056786C-4EB3-1447-98C3-9FCD7059623A}" type="presParOf" srcId="{0CA9A59B-1F80-8C46-ADA6-61B5ADA7785C}" destId="{6A429DCC-E7E9-E34B-A672-4B354AE38437}" srcOrd="11" destOrd="0" presId="urn:microsoft.com/office/officeart/2005/8/layout/list1"/>
    <dgm:cxn modelId="{13B111D4-58E5-2E43-8F3E-38E85BF22646}" type="presParOf" srcId="{0CA9A59B-1F80-8C46-ADA6-61B5ADA7785C}" destId="{1DE06813-8206-744E-A1A7-8AE0077021C6}" srcOrd="12" destOrd="0" presId="urn:microsoft.com/office/officeart/2005/8/layout/list1"/>
    <dgm:cxn modelId="{B7ED7502-4AFD-D446-82C8-691F18F0C76D}" type="presParOf" srcId="{1DE06813-8206-744E-A1A7-8AE0077021C6}" destId="{2A9B51A7-3DD1-294E-9F0E-9DCFF4CA4D8F}" srcOrd="0" destOrd="0" presId="urn:microsoft.com/office/officeart/2005/8/layout/list1"/>
    <dgm:cxn modelId="{E6A5EB5D-E9BE-9544-9575-0DFB9C30D7D7}" type="presParOf" srcId="{1DE06813-8206-744E-A1A7-8AE0077021C6}" destId="{706FCE77-8A2E-E54B-A3E1-13AEBFDB1D6D}" srcOrd="1" destOrd="0" presId="urn:microsoft.com/office/officeart/2005/8/layout/list1"/>
    <dgm:cxn modelId="{FA2FBCB4-517E-1348-9E82-646F46AB3C90}" type="presParOf" srcId="{0CA9A59B-1F80-8C46-ADA6-61B5ADA7785C}" destId="{193C4520-9CA0-3243-A4F1-366C39D25BAB}" srcOrd="13" destOrd="0" presId="urn:microsoft.com/office/officeart/2005/8/layout/list1"/>
    <dgm:cxn modelId="{744D47CE-0321-CD48-91AB-267E1A703959}" type="presParOf" srcId="{0CA9A59B-1F80-8C46-ADA6-61B5ADA7785C}" destId="{C6054C66-E683-2541-83FB-7FE9E18EEFA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CACAF12-6633-455D-AC30-3299B558148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C93E97-97C4-4584-AF2F-0F0FB24F46CB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86963EE2-CF1E-42C1-8126-074ED03BE59B}" type="parTrans" cxnId="{02B5F9EB-4A96-4EC9-B92B-5149BE6CFAAD}">
      <dgm:prSet/>
      <dgm:spPr/>
      <dgm:t>
        <a:bodyPr/>
        <a:lstStyle/>
        <a:p>
          <a:endParaRPr lang="en-US"/>
        </a:p>
      </dgm:t>
    </dgm:pt>
    <dgm:pt modelId="{8779F8AF-3F46-438B-A7AF-226BABB2FBFA}" type="sibTrans" cxnId="{02B5F9EB-4A96-4EC9-B92B-5149BE6CFAAD}">
      <dgm:prSet/>
      <dgm:spPr/>
      <dgm:t>
        <a:bodyPr/>
        <a:lstStyle/>
        <a:p>
          <a:endParaRPr lang="en-US"/>
        </a:p>
      </dgm:t>
    </dgm:pt>
    <dgm:pt modelId="{6C4FA3FD-5FEB-4D01-8BC2-AA262C2D4C46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A99C66C-4690-48E5-AC78-29F81103756C}" type="parTrans" cxnId="{7FFEF667-EC1E-4726-8EAC-912323AFBB81}">
      <dgm:prSet/>
      <dgm:spPr/>
      <dgm:t>
        <a:bodyPr/>
        <a:lstStyle/>
        <a:p>
          <a:endParaRPr lang="en-US"/>
        </a:p>
      </dgm:t>
    </dgm:pt>
    <dgm:pt modelId="{53503795-4B09-47E8-A568-F3E6B35E769B}" type="sibTrans" cxnId="{7FFEF667-EC1E-4726-8EAC-912323AFBB81}">
      <dgm:prSet/>
      <dgm:spPr/>
      <dgm:t>
        <a:bodyPr/>
        <a:lstStyle/>
        <a:p>
          <a:endParaRPr lang="en-US"/>
        </a:p>
      </dgm:t>
    </dgm:pt>
    <dgm:pt modelId="{75DDE5FE-59D6-4EA3-9691-8E0D5A914D48}">
      <dgm:prSet/>
      <dgm:spPr/>
      <dgm:t>
        <a:bodyPr/>
        <a:lstStyle/>
        <a:p>
          <a:r>
            <a:rPr lang="en-US"/>
            <a:t>Histogram Gradient Boost</a:t>
          </a:r>
        </a:p>
      </dgm:t>
    </dgm:pt>
    <dgm:pt modelId="{5031DD98-B3E9-42AD-AC9B-A78CBD13D184}" type="parTrans" cxnId="{7B66D2A5-59AF-4018-8AC4-5CB498051B7E}">
      <dgm:prSet/>
      <dgm:spPr/>
      <dgm:t>
        <a:bodyPr/>
        <a:lstStyle/>
        <a:p>
          <a:endParaRPr lang="en-US"/>
        </a:p>
      </dgm:t>
    </dgm:pt>
    <dgm:pt modelId="{CCF484DD-A024-4B4D-888B-30A9D7598096}" type="sibTrans" cxnId="{7B66D2A5-59AF-4018-8AC4-5CB498051B7E}">
      <dgm:prSet/>
      <dgm:spPr/>
      <dgm:t>
        <a:bodyPr/>
        <a:lstStyle/>
        <a:p>
          <a:endParaRPr lang="en-US"/>
        </a:p>
      </dgm:t>
    </dgm:pt>
    <dgm:pt modelId="{CB440995-8CDD-4A8C-9FEF-8CC6B9F5E89A}">
      <dgm:prSet/>
      <dgm:spPr/>
      <dgm:t>
        <a:bodyPr/>
        <a:lstStyle/>
        <a:p>
          <a:r>
            <a:rPr lang="en-US"/>
            <a:t>A decision tree that allows for various types of loss functions. Considered a weak learner.</a:t>
          </a:r>
        </a:p>
      </dgm:t>
    </dgm:pt>
    <dgm:pt modelId="{BFC3EAE5-661B-4A63-A24B-6E7759B78D39}" type="parTrans" cxnId="{48D1FB08-1F2E-4CBF-82EF-F6CAE48C34A9}">
      <dgm:prSet/>
      <dgm:spPr/>
      <dgm:t>
        <a:bodyPr/>
        <a:lstStyle/>
        <a:p>
          <a:endParaRPr lang="en-US"/>
        </a:p>
      </dgm:t>
    </dgm:pt>
    <dgm:pt modelId="{4FE16B1F-9D4F-4C39-8ED1-5C78B64D056C}" type="sibTrans" cxnId="{48D1FB08-1F2E-4CBF-82EF-F6CAE48C34A9}">
      <dgm:prSet/>
      <dgm:spPr/>
      <dgm:t>
        <a:bodyPr/>
        <a:lstStyle/>
        <a:p>
          <a:endParaRPr lang="en-US"/>
        </a:p>
      </dgm:t>
    </dgm:pt>
    <dgm:pt modelId="{5002DF07-7AE4-42A0-855E-1AE71359BAF5}">
      <dgm:prSet/>
      <dgm:spPr/>
      <dgm:t>
        <a:bodyPr/>
        <a:lstStyle/>
        <a:p>
          <a:r>
            <a:rPr lang="en-US"/>
            <a:t>Random Forest Classifier</a:t>
          </a:r>
        </a:p>
      </dgm:t>
    </dgm:pt>
    <dgm:pt modelId="{403A27B8-5FE9-4DE1-8D78-AD1B7CB2A414}" type="parTrans" cxnId="{BCB3DAF8-F35E-4B41-A5FC-7D256B4B1123}">
      <dgm:prSet/>
      <dgm:spPr/>
      <dgm:t>
        <a:bodyPr/>
        <a:lstStyle/>
        <a:p>
          <a:endParaRPr lang="en-US"/>
        </a:p>
      </dgm:t>
    </dgm:pt>
    <dgm:pt modelId="{4DADEB1C-7ACB-4106-A7AD-6B4CECE2C0D3}" type="sibTrans" cxnId="{BCB3DAF8-F35E-4B41-A5FC-7D256B4B1123}">
      <dgm:prSet/>
      <dgm:spPr/>
      <dgm:t>
        <a:bodyPr/>
        <a:lstStyle/>
        <a:p>
          <a:endParaRPr lang="en-US"/>
        </a:p>
      </dgm:t>
    </dgm:pt>
    <dgm:pt modelId="{2F8FA3EB-2F38-4EB4-94B7-769F1F565D66}">
      <dgm:prSet/>
      <dgm:spPr/>
      <dgm:t>
        <a:bodyPr/>
        <a:lstStyle/>
        <a:p>
          <a:r>
            <a:rPr lang="en-US"/>
            <a:t>A decision tree that bootstraps the features and samples to maximize accuracy</a:t>
          </a:r>
        </a:p>
      </dgm:t>
    </dgm:pt>
    <dgm:pt modelId="{A780396F-6FF2-4B66-809A-CC88BCE4CBEF}" type="parTrans" cxnId="{17537886-644B-4961-BA6A-6D13F6AB338C}">
      <dgm:prSet/>
      <dgm:spPr/>
      <dgm:t>
        <a:bodyPr/>
        <a:lstStyle/>
        <a:p>
          <a:endParaRPr lang="en-US"/>
        </a:p>
      </dgm:t>
    </dgm:pt>
    <dgm:pt modelId="{20DB79D3-7963-4D48-B6D1-9ADBDCA1AFB8}" type="sibTrans" cxnId="{17537886-644B-4961-BA6A-6D13F6AB338C}">
      <dgm:prSet/>
      <dgm:spPr/>
      <dgm:t>
        <a:bodyPr/>
        <a:lstStyle/>
        <a:p>
          <a:endParaRPr lang="en-US"/>
        </a:p>
      </dgm:t>
    </dgm:pt>
    <dgm:pt modelId="{90FCDB82-204D-4B95-9573-A6B533B3BC03}">
      <dgm:prSet/>
      <dgm:spPr/>
      <dgm:t>
        <a:bodyPr/>
        <a:lstStyle/>
        <a:p>
          <a:r>
            <a:rPr lang="en-US"/>
            <a:t>Cluster Analysis</a:t>
          </a:r>
        </a:p>
      </dgm:t>
    </dgm:pt>
    <dgm:pt modelId="{15DAE2B9-3069-4E35-AC71-4F35DE5FEC02}" type="parTrans" cxnId="{A69EECFE-A403-4A61-BD05-7117D96F0E00}">
      <dgm:prSet/>
      <dgm:spPr/>
      <dgm:t>
        <a:bodyPr/>
        <a:lstStyle/>
        <a:p>
          <a:endParaRPr lang="en-US"/>
        </a:p>
      </dgm:t>
    </dgm:pt>
    <dgm:pt modelId="{ED51E0DD-0132-4F64-B4D7-279756FAF695}" type="sibTrans" cxnId="{A69EECFE-A403-4A61-BD05-7117D96F0E00}">
      <dgm:prSet/>
      <dgm:spPr/>
      <dgm:t>
        <a:bodyPr/>
        <a:lstStyle/>
        <a:p>
          <a:endParaRPr lang="en-US"/>
        </a:p>
      </dgm:t>
    </dgm:pt>
    <dgm:pt modelId="{922BB474-5383-4B99-B85C-6322783D2C18}">
      <dgm:prSet/>
      <dgm:spPr/>
      <dgm:t>
        <a:bodyPr/>
        <a:lstStyle/>
        <a:p>
          <a:r>
            <a:rPr lang="en-US"/>
            <a:t>Can help identify if certain geographical areas are linked with high level</a:t>
          </a:r>
        </a:p>
      </dgm:t>
    </dgm:pt>
    <dgm:pt modelId="{88B604D9-2ADA-4917-B9CF-7F5638C0C196}" type="parTrans" cxnId="{25CFBDDE-4ABC-4248-BCC2-D5A946C15753}">
      <dgm:prSet/>
      <dgm:spPr/>
      <dgm:t>
        <a:bodyPr/>
        <a:lstStyle/>
        <a:p>
          <a:endParaRPr lang="en-US"/>
        </a:p>
      </dgm:t>
    </dgm:pt>
    <dgm:pt modelId="{F87009AF-0D7A-4235-A6DA-FC9D1A8A29BA}" type="sibTrans" cxnId="{25CFBDDE-4ABC-4248-BCC2-D5A946C15753}">
      <dgm:prSet/>
      <dgm:spPr/>
      <dgm:t>
        <a:bodyPr/>
        <a:lstStyle/>
        <a:p>
          <a:endParaRPr lang="en-US"/>
        </a:p>
      </dgm:t>
    </dgm:pt>
    <dgm:pt modelId="{6BF77F80-3486-0147-8E3D-CE494E7F75A7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9FDAE70-0548-9941-9F2A-D5DCF45CF12C}" type="parTrans" cxnId="{7D64B1E6-C567-FF4F-9661-FAC62B318DD6}">
      <dgm:prSet/>
      <dgm:spPr/>
      <dgm:t>
        <a:bodyPr/>
        <a:lstStyle/>
        <a:p>
          <a:endParaRPr lang="en-US"/>
        </a:p>
      </dgm:t>
    </dgm:pt>
    <dgm:pt modelId="{8ECE9D20-E931-BE4A-899A-DBD12FA120C4}" type="sibTrans" cxnId="{7D64B1E6-C567-FF4F-9661-FAC62B318DD6}">
      <dgm:prSet/>
      <dgm:spPr/>
      <dgm:t>
        <a:bodyPr/>
        <a:lstStyle/>
        <a:p>
          <a:endParaRPr lang="en-US"/>
        </a:p>
      </dgm:t>
    </dgm:pt>
    <dgm:pt modelId="{0CA9A59B-1F80-8C46-ADA6-61B5ADA7785C}" type="pres">
      <dgm:prSet presAssocID="{6CACAF12-6633-455D-AC30-3299B558148B}" presName="linear" presStyleCnt="0">
        <dgm:presLayoutVars>
          <dgm:dir/>
          <dgm:animLvl val="lvl"/>
          <dgm:resizeHandles val="exact"/>
        </dgm:presLayoutVars>
      </dgm:prSet>
      <dgm:spPr/>
    </dgm:pt>
    <dgm:pt modelId="{AA22BD14-9800-7C46-BD49-E94A130C7518}" type="pres">
      <dgm:prSet presAssocID="{8FC93E97-97C4-4584-AF2F-0F0FB24F46CB}" presName="parentLin" presStyleCnt="0"/>
      <dgm:spPr/>
    </dgm:pt>
    <dgm:pt modelId="{1E771AFA-58FD-054D-83A7-677ED7215F87}" type="pres">
      <dgm:prSet presAssocID="{8FC93E97-97C4-4584-AF2F-0F0FB24F46CB}" presName="parentLeftMargin" presStyleLbl="node1" presStyleIdx="0" presStyleCnt="4"/>
      <dgm:spPr/>
    </dgm:pt>
    <dgm:pt modelId="{AF1AB779-CEF8-1140-81EA-F872F69B8C50}" type="pres">
      <dgm:prSet presAssocID="{8FC93E97-97C4-4584-AF2F-0F0FB24F46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AD22E1-E188-D341-98C4-A4A0535ECD3F}" type="pres">
      <dgm:prSet presAssocID="{8FC93E97-97C4-4584-AF2F-0F0FB24F46CB}" presName="negativeSpace" presStyleCnt="0"/>
      <dgm:spPr/>
    </dgm:pt>
    <dgm:pt modelId="{934035AC-2CD9-424E-BEBC-05B542B3801A}" type="pres">
      <dgm:prSet presAssocID="{8FC93E97-97C4-4584-AF2F-0F0FB24F46CB}" presName="childText" presStyleLbl="conFgAcc1" presStyleIdx="0" presStyleCnt="4">
        <dgm:presLayoutVars>
          <dgm:bulletEnabled val="1"/>
        </dgm:presLayoutVars>
      </dgm:prSet>
      <dgm:spPr/>
    </dgm:pt>
    <dgm:pt modelId="{3C6A470F-AE08-FB41-811D-89B4567ED79D}" type="pres">
      <dgm:prSet presAssocID="{8779F8AF-3F46-438B-A7AF-226BABB2FBFA}" presName="spaceBetweenRectangles" presStyleCnt="0"/>
      <dgm:spPr/>
    </dgm:pt>
    <dgm:pt modelId="{DD809022-CA0D-C749-901D-C6F16C2AD2C7}" type="pres">
      <dgm:prSet presAssocID="{75DDE5FE-59D6-4EA3-9691-8E0D5A914D48}" presName="parentLin" presStyleCnt="0"/>
      <dgm:spPr/>
    </dgm:pt>
    <dgm:pt modelId="{87BC4061-E33F-1144-A108-C70057716601}" type="pres">
      <dgm:prSet presAssocID="{75DDE5FE-59D6-4EA3-9691-8E0D5A914D48}" presName="parentLeftMargin" presStyleLbl="node1" presStyleIdx="0" presStyleCnt="4"/>
      <dgm:spPr/>
    </dgm:pt>
    <dgm:pt modelId="{76E7E3E0-36BD-5A41-9F7A-8797538CE70E}" type="pres">
      <dgm:prSet presAssocID="{75DDE5FE-59D6-4EA3-9691-8E0D5A914D4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D61F739-03BA-B248-8489-379008A83BB6}" type="pres">
      <dgm:prSet presAssocID="{75DDE5FE-59D6-4EA3-9691-8E0D5A914D48}" presName="negativeSpace" presStyleCnt="0"/>
      <dgm:spPr/>
    </dgm:pt>
    <dgm:pt modelId="{8A08A6AA-E78D-D14B-B239-96F95D158B56}" type="pres">
      <dgm:prSet presAssocID="{75DDE5FE-59D6-4EA3-9691-8E0D5A914D48}" presName="childText" presStyleLbl="conFgAcc1" presStyleIdx="1" presStyleCnt="4">
        <dgm:presLayoutVars>
          <dgm:bulletEnabled val="1"/>
        </dgm:presLayoutVars>
      </dgm:prSet>
      <dgm:spPr/>
    </dgm:pt>
    <dgm:pt modelId="{2F5B040F-AC67-2946-8436-E1E71B0AF09E}" type="pres">
      <dgm:prSet presAssocID="{CCF484DD-A024-4B4D-888B-30A9D7598096}" presName="spaceBetweenRectangles" presStyleCnt="0"/>
      <dgm:spPr/>
    </dgm:pt>
    <dgm:pt modelId="{E1305BAF-BA0F-5849-89E5-DDC12679D5E9}" type="pres">
      <dgm:prSet presAssocID="{5002DF07-7AE4-42A0-855E-1AE71359BAF5}" presName="parentLin" presStyleCnt="0"/>
      <dgm:spPr/>
    </dgm:pt>
    <dgm:pt modelId="{F807F218-A2CA-A44A-B23D-AE9238B6609E}" type="pres">
      <dgm:prSet presAssocID="{5002DF07-7AE4-42A0-855E-1AE71359BAF5}" presName="parentLeftMargin" presStyleLbl="node1" presStyleIdx="1" presStyleCnt="4"/>
      <dgm:spPr/>
    </dgm:pt>
    <dgm:pt modelId="{F34C80B2-74FA-5344-B248-C8606F3AF1D6}" type="pres">
      <dgm:prSet presAssocID="{5002DF07-7AE4-42A0-855E-1AE71359BAF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E63C94-9474-5D44-8E9B-377AC8E8826A}" type="pres">
      <dgm:prSet presAssocID="{5002DF07-7AE4-42A0-855E-1AE71359BAF5}" presName="negativeSpace" presStyleCnt="0"/>
      <dgm:spPr/>
    </dgm:pt>
    <dgm:pt modelId="{1C7855FE-51BC-0048-BF11-C5138026A799}" type="pres">
      <dgm:prSet presAssocID="{5002DF07-7AE4-42A0-855E-1AE71359BAF5}" presName="childText" presStyleLbl="conFgAcc1" presStyleIdx="2" presStyleCnt="4">
        <dgm:presLayoutVars>
          <dgm:bulletEnabled val="1"/>
        </dgm:presLayoutVars>
      </dgm:prSet>
      <dgm:spPr/>
    </dgm:pt>
    <dgm:pt modelId="{6A429DCC-E7E9-E34B-A672-4B354AE38437}" type="pres">
      <dgm:prSet presAssocID="{4DADEB1C-7ACB-4106-A7AD-6B4CECE2C0D3}" presName="spaceBetweenRectangles" presStyleCnt="0"/>
      <dgm:spPr/>
    </dgm:pt>
    <dgm:pt modelId="{1DE06813-8206-744E-A1A7-8AE0077021C6}" type="pres">
      <dgm:prSet presAssocID="{90FCDB82-204D-4B95-9573-A6B533B3BC03}" presName="parentLin" presStyleCnt="0"/>
      <dgm:spPr/>
    </dgm:pt>
    <dgm:pt modelId="{2A9B51A7-3DD1-294E-9F0E-9DCFF4CA4D8F}" type="pres">
      <dgm:prSet presAssocID="{90FCDB82-204D-4B95-9573-A6B533B3BC03}" presName="parentLeftMargin" presStyleLbl="node1" presStyleIdx="2" presStyleCnt="4"/>
      <dgm:spPr/>
    </dgm:pt>
    <dgm:pt modelId="{706FCE77-8A2E-E54B-A3E1-13AEBFDB1D6D}" type="pres">
      <dgm:prSet presAssocID="{90FCDB82-204D-4B95-9573-A6B533B3BC0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93C4520-9CA0-3243-A4F1-366C39D25BAB}" type="pres">
      <dgm:prSet presAssocID="{90FCDB82-204D-4B95-9573-A6B533B3BC03}" presName="negativeSpace" presStyleCnt="0"/>
      <dgm:spPr/>
    </dgm:pt>
    <dgm:pt modelId="{C6054C66-E683-2541-83FB-7FE9E18EEFAC}" type="pres">
      <dgm:prSet presAssocID="{90FCDB82-204D-4B95-9573-A6B533B3BC0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37F8E05-9EEE-1245-9595-DF6E6925DC77}" type="presOf" srcId="{8FC93E97-97C4-4584-AF2F-0F0FB24F46CB}" destId="{AF1AB779-CEF8-1140-81EA-F872F69B8C50}" srcOrd="1" destOrd="0" presId="urn:microsoft.com/office/officeart/2005/8/layout/list1"/>
    <dgm:cxn modelId="{48D1FB08-1F2E-4CBF-82EF-F6CAE48C34A9}" srcId="{75DDE5FE-59D6-4EA3-9691-8E0D5A914D48}" destId="{CB440995-8CDD-4A8C-9FEF-8CC6B9F5E89A}" srcOrd="0" destOrd="0" parTransId="{BFC3EAE5-661B-4A63-A24B-6E7759B78D39}" sibTransId="{4FE16B1F-9D4F-4C39-8ED1-5C78B64D056C}"/>
    <dgm:cxn modelId="{40AE420E-571C-244C-A390-9D93F3FD0CBC}" type="presOf" srcId="{CB440995-8CDD-4A8C-9FEF-8CC6B9F5E89A}" destId="{8A08A6AA-E78D-D14B-B239-96F95D158B56}" srcOrd="0" destOrd="0" presId="urn:microsoft.com/office/officeart/2005/8/layout/list1"/>
    <dgm:cxn modelId="{1535791B-9323-4242-B754-75E7D7D6AA9E}" type="presOf" srcId="{8FC93E97-97C4-4584-AF2F-0F0FB24F46CB}" destId="{1E771AFA-58FD-054D-83A7-677ED7215F87}" srcOrd="0" destOrd="0" presId="urn:microsoft.com/office/officeart/2005/8/layout/list1"/>
    <dgm:cxn modelId="{7FFEF667-EC1E-4726-8EAC-912323AFBB81}" srcId="{8FC93E97-97C4-4584-AF2F-0F0FB24F46CB}" destId="{6C4FA3FD-5FEB-4D01-8BC2-AA262C2D4C46}" srcOrd="0" destOrd="0" parTransId="{1A99C66C-4690-48E5-AC78-29F81103756C}" sibTransId="{53503795-4B09-47E8-A568-F3E6B35E769B}"/>
    <dgm:cxn modelId="{A3A5EE69-0A0E-8944-B7E6-C0A7C8D3DDB0}" type="presOf" srcId="{922BB474-5383-4B99-B85C-6322783D2C18}" destId="{C6054C66-E683-2541-83FB-7FE9E18EEFAC}" srcOrd="0" destOrd="0" presId="urn:microsoft.com/office/officeart/2005/8/layout/list1"/>
    <dgm:cxn modelId="{CA48B079-B860-0945-B065-8C82C9C4BA41}" type="presOf" srcId="{90FCDB82-204D-4B95-9573-A6B533B3BC03}" destId="{706FCE77-8A2E-E54B-A3E1-13AEBFDB1D6D}" srcOrd="1" destOrd="0" presId="urn:microsoft.com/office/officeart/2005/8/layout/list1"/>
    <dgm:cxn modelId="{17537886-644B-4961-BA6A-6D13F6AB338C}" srcId="{5002DF07-7AE4-42A0-855E-1AE71359BAF5}" destId="{2F8FA3EB-2F38-4EB4-94B7-769F1F565D66}" srcOrd="0" destOrd="0" parTransId="{A780396F-6FF2-4B66-809A-CC88BCE4CBEF}" sibTransId="{20DB79D3-7963-4D48-B6D1-9ADBDCA1AFB8}"/>
    <dgm:cxn modelId="{EDA3BA9C-0146-3543-81B8-5A3846141D53}" type="presOf" srcId="{75DDE5FE-59D6-4EA3-9691-8E0D5A914D48}" destId="{76E7E3E0-36BD-5A41-9F7A-8797538CE70E}" srcOrd="1" destOrd="0" presId="urn:microsoft.com/office/officeart/2005/8/layout/list1"/>
    <dgm:cxn modelId="{7B66D2A5-59AF-4018-8AC4-5CB498051B7E}" srcId="{6CACAF12-6633-455D-AC30-3299B558148B}" destId="{75DDE5FE-59D6-4EA3-9691-8E0D5A914D48}" srcOrd="1" destOrd="0" parTransId="{5031DD98-B3E9-42AD-AC9B-A78CBD13D184}" sibTransId="{CCF484DD-A024-4B4D-888B-30A9D7598096}"/>
    <dgm:cxn modelId="{C82375B1-A7D5-3C4A-A157-D19AFC4F5E83}" type="presOf" srcId="{6BF77F80-3486-0147-8E3D-CE494E7F75A7}" destId="{934035AC-2CD9-424E-BEBC-05B542B3801A}" srcOrd="0" destOrd="1" presId="urn:microsoft.com/office/officeart/2005/8/layout/list1"/>
    <dgm:cxn modelId="{0849F0B1-E9CD-714F-8DDC-A0A400E90669}" type="presOf" srcId="{75DDE5FE-59D6-4EA3-9691-8E0D5A914D48}" destId="{87BC4061-E33F-1144-A108-C70057716601}" srcOrd="0" destOrd="0" presId="urn:microsoft.com/office/officeart/2005/8/layout/list1"/>
    <dgm:cxn modelId="{A86359B2-650F-C54D-BEC8-BF321FAD8544}" type="presOf" srcId="{6C4FA3FD-5FEB-4D01-8BC2-AA262C2D4C46}" destId="{934035AC-2CD9-424E-BEBC-05B542B3801A}" srcOrd="0" destOrd="0" presId="urn:microsoft.com/office/officeart/2005/8/layout/list1"/>
    <dgm:cxn modelId="{1B8664CF-DC04-674C-AB35-074EDB87FDF5}" type="presOf" srcId="{6CACAF12-6633-455D-AC30-3299B558148B}" destId="{0CA9A59B-1F80-8C46-ADA6-61B5ADA7785C}" srcOrd="0" destOrd="0" presId="urn:microsoft.com/office/officeart/2005/8/layout/list1"/>
    <dgm:cxn modelId="{15174AD6-38A5-9845-8588-DA8C05CD310B}" type="presOf" srcId="{5002DF07-7AE4-42A0-855E-1AE71359BAF5}" destId="{F34C80B2-74FA-5344-B248-C8606F3AF1D6}" srcOrd="1" destOrd="0" presId="urn:microsoft.com/office/officeart/2005/8/layout/list1"/>
    <dgm:cxn modelId="{25CFBDDE-4ABC-4248-BCC2-D5A946C15753}" srcId="{90FCDB82-204D-4B95-9573-A6B533B3BC03}" destId="{922BB474-5383-4B99-B85C-6322783D2C18}" srcOrd="0" destOrd="0" parTransId="{88B604D9-2ADA-4917-B9CF-7F5638C0C196}" sibTransId="{F87009AF-0D7A-4235-A6DA-FC9D1A8A29BA}"/>
    <dgm:cxn modelId="{79C691E1-72A4-E347-B821-FC4ECC2D4CF3}" type="presOf" srcId="{2F8FA3EB-2F38-4EB4-94B7-769F1F565D66}" destId="{1C7855FE-51BC-0048-BF11-C5138026A799}" srcOrd="0" destOrd="0" presId="urn:microsoft.com/office/officeart/2005/8/layout/list1"/>
    <dgm:cxn modelId="{7D64B1E6-C567-FF4F-9661-FAC62B318DD6}" srcId="{8FC93E97-97C4-4584-AF2F-0F0FB24F46CB}" destId="{6BF77F80-3486-0147-8E3D-CE494E7F75A7}" srcOrd="1" destOrd="0" parTransId="{69FDAE70-0548-9941-9F2A-D5DCF45CF12C}" sibTransId="{8ECE9D20-E931-BE4A-899A-DBD12FA120C4}"/>
    <dgm:cxn modelId="{02B5F9EB-4A96-4EC9-B92B-5149BE6CFAAD}" srcId="{6CACAF12-6633-455D-AC30-3299B558148B}" destId="{8FC93E97-97C4-4584-AF2F-0F0FB24F46CB}" srcOrd="0" destOrd="0" parTransId="{86963EE2-CF1E-42C1-8126-074ED03BE59B}" sibTransId="{8779F8AF-3F46-438B-A7AF-226BABB2FBFA}"/>
    <dgm:cxn modelId="{A3B6EEF0-640C-324A-8FF3-D010D2E79B08}" type="presOf" srcId="{5002DF07-7AE4-42A0-855E-1AE71359BAF5}" destId="{F807F218-A2CA-A44A-B23D-AE9238B6609E}" srcOrd="0" destOrd="0" presId="urn:microsoft.com/office/officeart/2005/8/layout/list1"/>
    <dgm:cxn modelId="{AE15CAF1-0928-1443-8859-1C3BD1C0A718}" type="presOf" srcId="{90FCDB82-204D-4B95-9573-A6B533B3BC03}" destId="{2A9B51A7-3DD1-294E-9F0E-9DCFF4CA4D8F}" srcOrd="0" destOrd="0" presId="urn:microsoft.com/office/officeart/2005/8/layout/list1"/>
    <dgm:cxn modelId="{BCB3DAF8-F35E-4B41-A5FC-7D256B4B1123}" srcId="{6CACAF12-6633-455D-AC30-3299B558148B}" destId="{5002DF07-7AE4-42A0-855E-1AE71359BAF5}" srcOrd="2" destOrd="0" parTransId="{403A27B8-5FE9-4DE1-8D78-AD1B7CB2A414}" sibTransId="{4DADEB1C-7ACB-4106-A7AD-6B4CECE2C0D3}"/>
    <dgm:cxn modelId="{A69EECFE-A403-4A61-BD05-7117D96F0E00}" srcId="{6CACAF12-6633-455D-AC30-3299B558148B}" destId="{90FCDB82-204D-4B95-9573-A6B533B3BC03}" srcOrd="3" destOrd="0" parTransId="{15DAE2B9-3069-4E35-AC71-4F35DE5FEC02}" sibTransId="{ED51E0DD-0132-4F64-B4D7-279756FAF695}"/>
    <dgm:cxn modelId="{400F07DE-4922-304D-B9C2-8268ED3E9C72}" type="presParOf" srcId="{0CA9A59B-1F80-8C46-ADA6-61B5ADA7785C}" destId="{AA22BD14-9800-7C46-BD49-E94A130C7518}" srcOrd="0" destOrd="0" presId="urn:microsoft.com/office/officeart/2005/8/layout/list1"/>
    <dgm:cxn modelId="{9AAA3121-DC9D-2F4A-997A-4B2BE17C55B9}" type="presParOf" srcId="{AA22BD14-9800-7C46-BD49-E94A130C7518}" destId="{1E771AFA-58FD-054D-83A7-677ED7215F87}" srcOrd="0" destOrd="0" presId="urn:microsoft.com/office/officeart/2005/8/layout/list1"/>
    <dgm:cxn modelId="{34CBED42-CACF-CF44-8E18-A45B56B08250}" type="presParOf" srcId="{AA22BD14-9800-7C46-BD49-E94A130C7518}" destId="{AF1AB779-CEF8-1140-81EA-F872F69B8C50}" srcOrd="1" destOrd="0" presId="urn:microsoft.com/office/officeart/2005/8/layout/list1"/>
    <dgm:cxn modelId="{2A2711AE-F750-184E-88CD-0996379B421B}" type="presParOf" srcId="{0CA9A59B-1F80-8C46-ADA6-61B5ADA7785C}" destId="{89AD22E1-E188-D341-98C4-A4A0535ECD3F}" srcOrd="1" destOrd="0" presId="urn:microsoft.com/office/officeart/2005/8/layout/list1"/>
    <dgm:cxn modelId="{19530938-13ED-5745-B225-80E8034EFB89}" type="presParOf" srcId="{0CA9A59B-1F80-8C46-ADA6-61B5ADA7785C}" destId="{934035AC-2CD9-424E-BEBC-05B542B3801A}" srcOrd="2" destOrd="0" presId="urn:microsoft.com/office/officeart/2005/8/layout/list1"/>
    <dgm:cxn modelId="{F6BE4E4F-C8C3-294A-BB2D-FA597C9FCCE4}" type="presParOf" srcId="{0CA9A59B-1F80-8C46-ADA6-61B5ADA7785C}" destId="{3C6A470F-AE08-FB41-811D-89B4567ED79D}" srcOrd="3" destOrd="0" presId="urn:microsoft.com/office/officeart/2005/8/layout/list1"/>
    <dgm:cxn modelId="{8D3FF27D-88CF-4A4C-A0DE-C9B39C80B657}" type="presParOf" srcId="{0CA9A59B-1F80-8C46-ADA6-61B5ADA7785C}" destId="{DD809022-CA0D-C749-901D-C6F16C2AD2C7}" srcOrd="4" destOrd="0" presId="urn:microsoft.com/office/officeart/2005/8/layout/list1"/>
    <dgm:cxn modelId="{1AF5D5FC-4859-EA41-B86B-4415D3FFA676}" type="presParOf" srcId="{DD809022-CA0D-C749-901D-C6F16C2AD2C7}" destId="{87BC4061-E33F-1144-A108-C70057716601}" srcOrd="0" destOrd="0" presId="urn:microsoft.com/office/officeart/2005/8/layout/list1"/>
    <dgm:cxn modelId="{0C38A269-2E67-394F-933F-1BB51B797396}" type="presParOf" srcId="{DD809022-CA0D-C749-901D-C6F16C2AD2C7}" destId="{76E7E3E0-36BD-5A41-9F7A-8797538CE70E}" srcOrd="1" destOrd="0" presId="urn:microsoft.com/office/officeart/2005/8/layout/list1"/>
    <dgm:cxn modelId="{19ACC8D4-DDE4-B14E-ADAB-8C0CE489E6DA}" type="presParOf" srcId="{0CA9A59B-1F80-8C46-ADA6-61B5ADA7785C}" destId="{9D61F739-03BA-B248-8489-379008A83BB6}" srcOrd="5" destOrd="0" presId="urn:microsoft.com/office/officeart/2005/8/layout/list1"/>
    <dgm:cxn modelId="{A3A754B7-4F98-B84F-8421-6E061E2ECA81}" type="presParOf" srcId="{0CA9A59B-1F80-8C46-ADA6-61B5ADA7785C}" destId="{8A08A6AA-E78D-D14B-B239-96F95D158B56}" srcOrd="6" destOrd="0" presId="urn:microsoft.com/office/officeart/2005/8/layout/list1"/>
    <dgm:cxn modelId="{683EEE40-2040-494E-A36D-4AA8F732D748}" type="presParOf" srcId="{0CA9A59B-1F80-8C46-ADA6-61B5ADA7785C}" destId="{2F5B040F-AC67-2946-8436-E1E71B0AF09E}" srcOrd="7" destOrd="0" presId="urn:microsoft.com/office/officeart/2005/8/layout/list1"/>
    <dgm:cxn modelId="{44CFFFB7-C66B-C946-8451-499D2A935A59}" type="presParOf" srcId="{0CA9A59B-1F80-8C46-ADA6-61B5ADA7785C}" destId="{E1305BAF-BA0F-5849-89E5-DDC12679D5E9}" srcOrd="8" destOrd="0" presId="urn:microsoft.com/office/officeart/2005/8/layout/list1"/>
    <dgm:cxn modelId="{CA474E9E-5B98-9846-9ABB-2F05A77D452E}" type="presParOf" srcId="{E1305BAF-BA0F-5849-89E5-DDC12679D5E9}" destId="{F807F218-A2CA-A44A-B23D-AE9238B6609E}" srcOrd="0" destOrd="0" presId="urn:microsoft.com/office/officeart/2005/8/layout/list1"/>
    <dgm:cxn modelId="{F28CE841-6AF4-1A4F-8EE0-18162C682AEF}" type="presParOf" srcId="{E1305BAF-BA0F-5849-89E5-DDC12679D5E9}" destId="{F34C80B2-74FA-5344-B248-C8606F3AF1D6}" srcOrd="1" destOrd="0" presId="urn:microsoft.com/office/officeart/2005/8/layout/list1"/>
    <dgm:cxn modelId="{8C877958-F7A4-CB4C-BE09-A51F20034771}" type="presParOf" srcId="{0CA9A59B-1F80-8C46-ADA6-61B5ADA7785C}" destId="{2AE63C94-9474-5D44-8E9B-377AC8E8826A}" srcOrd="9" destOrd="0" presId="urn:microsoft.com/office/officeart/2005/8/layout/list1"/>
    <dgm:cxn modelId="{2360657B-7ACD-3A4E-AB8D-F5185A0D99E4}" type="presParOf" srcId="{0CA9A59B-1F80-8C46-ADA6-61B5ADA7785C}" destId="{1C7855FE-51BC-0048-BF11-C5138026A799}" srcOrd="10" destOrd="0" presId="urn:microsoft.com/office/officeart/2005/8/layout/list1"/>
    <dgm:cxn modelId="{B056786C-4EB3-1447-98C3-9FCD7059623A}" type="presParOf" srcId="{0CA9A59B-1F80-8C46-ADA6-61B5ADA7785C}" destId="{6A429DCC-E7E9-E34B-A672-4B354AE38437}" srcOrd="11" destOrd="0" presId="urn:microsoft.com/office/officeart/2005/8/layout/list1"/>
    <dgm:cxn modelId="{13B111D4-58E5-2E43-8F3E-38E85BF22646}" type="presParOf" srcId="{0CA9A59B-1F80-8C46-ADA6-61B5ADA7785C}" destId="{1DE06813-8206-744E-A1A7-8AE0077021C6}" srcOrd="12" destOrd="0" presId="urn:microsoft.com/office/officeart/2005/8/layout/list1"/>
    <dgm:cxn modelId="{B7ED7502-4AFD-D446-82C8-691F18F0C76D}" type="presParOf" srcId="{1DE06813-8206-744E-A1A7-8AE0077021C6}" destId="{2A9B51A7-3DD1-294E-9F0E-9DCFF4CA4D8F}" srcOrd="0" destOrd="0" presId="urn:microsoft.com/office/officeart/2005/8/layout/list1"/>
    <dgm:cxn modelId="{E6A5EB5D-E9BE-9544-9575-0DFB9C30D7D7}" type="presParOf" srcId="{1DE06813-8206-744E-A1A7-8AE0077021C6}" destId="{706FCE77-8A2E-E54B-A3E1-13AEBFDB1D6D}" srcOrd="1" destOrd="0" presId="urn:microsoft.com/office/officeart/2005/8/layout/list1"/>
    <dgm:cxn modelId="{FA2FBCB4-517E-1348-9E82-646F46AB3C90}" type="presParOf" srcId="{0CA9A59B-1F80-8C46-ADA6-61B5ADA7785C}" destId="{193C4520-9CA0-3243-A4F1-366C39D25BAB}" srcOrd="13" destOrd="0" presId="urn:microsoft.com/office/officeart/2005/8/layout/list1"/>
    <dgm:cxn modelId="{744D47CE-0321-CD48-91AB-267E1A703959}" type="presParOf" srcId="{0CA9A59B-1F80-8C46-ADA6-61B5ADA7785C}" destId="{C6054C66-E683-2541-83FB-7FE9E18EEFA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28C988-396C-4AD9-87AE-E4B432D4F8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F30849-E7D2-44C5-95EC-F2787EE633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Combing through the LymeDisease Class and located the bug</a:t>
          </a:r>
        </a:p>
      </dgm:t>
    </dgm:pt>
    <dgm:pt modelId="{D6FA8F7C-75E6-4489-83E5-BFC9D368975B}" type="parTrans" cxnId="{206513C4-4C37-4F4C-A182-6C356476C46F}">
      <dgm:prSet/>
      <dgm:spPr/>
      <dgm:t>
        <a:bodyPr/>
        <a:lstStyle/>
        <a:p>
          <a:endParaRPr lang="en-US"/>
        </a:p>
      </dgm:t>
    </dgm:pt>
    <dgm:pt modelId="{0B67399F-0F0D-411D-A2CF-D5EF5C4F50F9}" type="sibTrans" cxnId="{206513C4-4C37-4F4C-A182-6C356476C46F}">
      <dgm:prSet/>
      <dgm:spPr/>
      <dgm:t>
        <a:bodyPr/>
        <a:lstStyle/>
        <a:p>
          <a:endParaRPr lang="en-US"/>
        </a:p>
      </dgm:t>
    </dgm:pt>
    <dgm:pt modelId="{B122E8CC-5EC1-4B65-8163-5A02E36E0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Fixing the scalar </a:t>
          </a:r>
        </a:p>
      </dgm:t>
    </dgm:pt>
    <dgm:pt modelId="{2CB0F279-1303-45F7-B11D-CD80C0955921}" type="parTrans" cxnId="{65E00B1A-E36D-4B91-A2F2-1580B3885FF3}">
      <dgm:prSet/>
      <dgm:spPr/>
      <dgm:t>
        <a:bodyPr/>
        <a:lstStyle/>
        <a:p>
          <a:endParaRPr lang="en-US"/>
        </a:p>
      </dgm:t>
    </dgm:pt>
    <dgm:pt modelId="{0348FE2F-AFAB-4803-8B69-37BFDC95A038}" type="sibTrans" cxnId="{65E00B1A-E36D-4B91-A2F2-1580B3885FF3}">
      <dgm:prSet/>
      <dgm:spPr/>
      <dgm:t>
        <a:bodyPr/>
        <a:lstStyle/>
        <a:p>
          <a:endParaRPr lang="en-US"/>
        </a:p>
      </dgm:t>
    </dgm:pt>
    <dgm:pt modelId="{1B8BB407-7A8A-4F67-AD0C-9E7B0113F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Collecting additional data on variables such as:</a:t>
          </a:r>
        </a:p>
      </dgm:t>
    </dgm:pt>
    <dgm:pt modelId="{9219D883-3E5D-4E4B-A831-D714807C2943}" type="parTrans" cxnId="{7A1051C1-528F-4079-8E8E-029DB77AF9AB}">
      <dgm:prSet/>
      <dgm:spPr/>
      <dgm:t>
        <a:bodyPr/>
        <a:lstStyle/>
        <a:p>
          <a:endParaRPr lang="en-US"/>
        </a:p>
      </dgm:t>
    </dgm:pt>
    <dgm:pt modelId="{2E47CB33-988B-47D4-B6C0-3D888EB1636E}" type="sibTrans" cxnId="{7A1051C1-528F-4079-8E8E-029DB77AF9AB}">
      <dgm:prSet/>
      <dgm:spPr/>
      <dgm:t>
        <a:bodyPr/>
        <a:lstStyle/>
        <a:p>
          <a:endParaRPr lang="en-US"/>
        </a:p>
      </dgm:t>
    </dgm:pt>
    <dgm:pt modelId="{D3B23FAC-6ACB-483E-AE45-CEBAD44BAF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Temperature</a:t>
          </a:r>
        </a:p>
      </dgm:t>
    </dgm:pt>
    <dgm:pt modelId="{3245C487-677E-46C3-BD77-51125D90486C}" type="parTrans" cxnId="{9A06A666-36E2-4A68-9DE7-882AD5E3C3C0}">
      <dgm:prSet/>
      <dgm:spPr/>
      <dgm:t>
        <a:bodyPr/>
        <a:lstStyle/>
        <a:p>
          <a:endParaRPr lang="en-US"/>
        </a:p>
      </dgm:t>
    </dgm:pt>
    <dgm:pt modelId="{DB72D7A0-5C83-4CEF-AD56-10715E95007B}" type="sibTrans" cxnId="{9A06A666-36E2-4A68-9DE7-882AD5E3C3C0}">
      <dgm:prSet/>
      <dgm:spPr/>
      <dgm:t>
        <a:bodyPr/>
        <a:lstStyle/>
        <a:p>
          <a:endParaRPr lang="en-US"/>
        </a:p>
      </dgm:t>
    </dgm:pt>
    <dgm:pt modelId="{6DDB5F91-9F93-4F46-A9B3-8D25F8EBB7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Tick carrier migration within deer and other animals</a:t>
          </a:r>
        </a:p>
      </dgm:t>
    </dgm:pt>
    <dgm:pt modelId="{38C703CB-DC7E-408F-94EB-023880B39C1E}" type="parTrans" cxnId="{690EF557-0820-4773-B937-5DB775997694}">
      <dgm:prSet/>
      <dgm:spPr/>
      <dgm:t>
        <a:bodyPr/>
        <a:lstStyle/>
        <a:p>
          <a:endParaRPr lang="en-US"/>
        </a:p>
      </dgm:t>
    </dgm:pt>
    <dgm:pt modelId="{163AB17D-DA28-4E1C-A265-BBDFF7641E8F}" type="sibTrans" cxnId="{690EF557-0820-4773-B937-5DB775997694}">
      <dgm:prSet/>
      <dgm:spPr/>
      <dgm:t>
        <a:bodyPr/>
        <a:lstStyle/>
        <a:p>
          <a:endParaRPr lang="en-US"/>
        </a:p>
      </dgm:t>
    </dgm:pt>
    <dgm:pt modelId="{90BC46C0-1F3E-439A-ABA0-909106FC7F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on all counties for each time period</a:t>
          </a:r>
        </a:p>
      </dgm:t>
    </dgm:pt>
    <dgm:pt modelId="{81396AF1-93E2-4A3F-82E5-B381FDCB9AA3}" type="parTrans" cxnId="{D01BB987-6629-4D5C-BA4F-A1E62E9D3B73}">
      <dgm:prSet/>
      <dgm:spPr/>
      <dgm:t>
        <a:bodyPr/>
        <a:lstStyle/>
        <a:p>
          <a:endParaRPr lang="en-US"/>
        </a:p>
      </dgm:t>
    </dgm:pt>
    <dgm:pt modelId="{B8BC38DA-DBD6-41EC-84A8-3BD9CC4FBF1C}" type="sibTrans" cxnId="{D01BB987-6629-4D5C-BA4F-A1E62E9D3B73}">
      <dgm:prSet/>
      <dgm:spPr/>
      <dgm:t>
        <a:bodyPr/>
        <a:lstStyle/>
        <a:p>
          <a:endParaRPr lang="en-US"/>
        </a:p>
      </dgm:t>
    </dgm:pt>
    <dgm:pt modelId="{5F7EFA18-B643-48F4-8671-05FB386023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Recommend using RStudio instead of Python due to the data sets small size</a:t>
          </a:r>
        </a:p>
      </dgm:t>
    </dgm:pt>
    <dgm:pt modelId="{240D22B7-0EB9-441C-B403-86E211B7800D}" type="parTrans" cxnId="{CE928E90-323E-417A-A131-EF58EB69E3A0}">
      <dgm:prSet/>
      <dgm:spPr/>
      <dgm:t>
        <a:bodyPr/>
        <a:lstStyle/>
        <a:p>
          <a:endParaRPr lang="en-US"/>
        </a:p>
      </dgm:t>
    </dgm:pt>
    <dgm:pt modelId="{0A6DF44D-7451-45CD-B0C7-52E535F520D8}" type="sibTrans" cxnId="{CE928E90-323E-417A-A131-EF58EB69E3A0}">
      <dgm:prSet/>
      <dgm:spPr/>
      <dgm:t>
        <a:bodyPr/>
        <a:lstStyle/>
        <a:p>
          <a:endParaRPr lang="en-US"/>
        </a:p>
      </dgm:t>
    </dgm:pt>
    <dgm:pt modelId="{F2FADB90-700D-4257-9AE3-F3E520D3C4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offers a more developed suite of libraries to use for machine learning</a:t>
          </a:r>
        </a:p>
      </dgm:t>
    </dgm:pt>
    <dgm:pt modelId="{612537A9-454A-4661-96AB-0F71EA89FFBC}" type="parTrans" cxnId="{2D3E76C7-92A6-4D85-B8E1-08B054EB445D}">
      <dgm:prSet/>
      <dgm:spPr/>
      <dgm:t>
        <a:bodyPr/>
        <a:lstStyle/>
        <a:p>
          <a:endParaRPr lang="en-US"/>
        </a:p>
      </dgm:t>
    </dgm:pt>
    <dgm:pt modelId="{0E96AA81-8D99-445B-A87A-985A51AB5ADD}" type="sibTrans" cxnId="{2D3E76C7-92A6-4D85-B8E1-08B054EB445D}">
      <dgm:prSet/>
      <dgm:spPr/>
      <dgm:t>
        <a:bodyPr/>
        <a:lstStyle/>
        <a:p>
          <a:endParaRPr lang="en-US"/>
        </a:p>
      </dgm:t>
    </dgm:pt>
    <dgm:pt modelId="{74D35A64-3067-4CDD-B7F1-907B174D74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Overall, more data would greatly improve the accuracy of our models</a:t>
          </a:r>
        </a:p>
      </dgm:t>
    </dgm:pt>
    <dgm:pt modelId="{9309AA39-83AD-4A40-9224-41792C2482CF}" type="parTrans" cxnId="{CFCE7853-BF15-4B99-AB5A-2F372380538B}">
      <dgm:prSet/>
      <dgm:spPr/>
      <dgm:t>
        <a:bodyPr/>
        <a:lstStyle/>
        <a:p>
          <a:endParaRPr lang="en-US"/>
        </a:p>
      </dgm:t>
    </dgm:pt>
    <dgm:pt modelId="{34169F24-AFF4-4A3E-86CB-277D854222C6}" type="sibTrans" cxnId="{CFCE7853-BF15-4B99-AB5A-2F372380538B}">
      <dgm:prSet/>
      <dgm:spPr/>
      <dgm:t>
        <a:bodyPr/>
        <a:lstStyle/>
        <a:p>
          <a:endParaRPr lang="en-US"/>
        </a:p>
      </dgm:t>
    </dgm:pt>
    <dgm:pt modelId="{B06BF73F-D6A6-433C-8AC8-6E9AB4AA613A}" type="pres">
      <dgm:prSet presAssocID="{A328C988-396C-4AD9-87AE-E4B432D4F8A3}" presName="root" presStyleCnt="0">
        <dgm:presLayoutVars>
          <dgm:dir/>
          <dgm:resizeHandles val="exact"/>
        </dgm:presLayoutVars>
      </dgm:prSet>
      <dgm:spPr/>
    </dgm:pt>
    <dgm:pt modelId="{2D092728-B291-4EDD-932E-D19719CFAA3F}" type="pres">
      <dgm:prSet presAssocID="{43F30849-E7D2-44C5-95EC-F2787EE633EA}" presName="compNode" presStyleCnt="0"/>
      <dgm:spPr/>
    </dgm:pt>
    <dgm:pt modelId="{BD4BBA0B-9ADE-4AC2-8A5B-750AB4C40F07}" type="pres">
      <dgm:prSet presAssocID="{43F30849-E7D2-44C5-95EC-F2787EE633EA}" presName="bgRect" presStyleLbl="bgShp" presStyleIdx="0" presStyleCnt="5"/>
      <dgm:spPr/>
    </dgm:pt>
    <dgm:pt modelId="{BF9AE6AA-A5B0-480D-885C-0890FC86E665}" type="pres">
      <dgm:prSet presAssocID="{43F30849-E7D2-44C5-95EC-F2787EE633E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 with solid fill"/>
        </a:ext>
      </dgm:extLst>
    </dgm:pt>
    <dgm:pt modelId="{7A55739A-5C7F-40BA-950D-0CD206A4F2B2}" type="pres">
      <dgm:prSet presAssocID="{43F30849-E7D2-44C5-95EC-F2787EE633EA}" presName="spaceRect" presStyleCnt="0"/>
      <dgm:spPr/>
    </dgm:pt>
    <dgm:pt modelId="{67D6EEE9-5521-4FFE-8F96-62CE6AB9E078}" type="pres">
      <dgm:prSet presAssocID="{43F30849-E7D2-44C5-95EC-F2787EE633EA}" presName="parTx" presStyleLbl="revTx" presStyleIdx="0" presStyleCnt="7">
        <dgm:presLayoutVars>
          <dgm:chMax val="0"/>
          <dgm:chPref val="0"/>
        </dgm:presLayoutVars>
      </dgm:prSet>
      <dgm:spPr/>
    </dgm:pt>
    <dgm:pt modelId="{D5242802-C299-4789-8179-8491AEF6A222}" type="pres">
      <dgm:prSet presAssocID="{0B67399F-0F0D-411D-A2CF-D5EF5C4F50F9}" presName="sibTrans" presStyleCnt="0"/>
      <dgm:spPr/>
    </dgm:pt>
    <dgm:pt modelId="{227E8F36-2128-4C58-9D38-8A7D5CEC6AA2}" type="pres">
      <dgm:prSet presAssocID="{B122E8CC-5EC1-4B65-8163-5A02E36E05E7}" presName="compNode" presStyleCnt="0"/>
      <dgm:spPr/>
    </dgm:pt>
    <dgm:pt modelId="{3B04CF44-7632-4891-8CE5-02EF289C3E71}" type="pres">
      <dgm:prSet presAssocID="{B122E8CC-5EC1-4B65-8163-5A02E36E05E7}" presName="bgRect" presStyleLbl="bgShp" presStyleIdx="1" presStyleCnt="5"/>
      <dgm:spPr/>
    </dgm:pt>
    <dgm:pt modelId="{9FDE6232-6480-4C1F-92C3-8EBAEF52AF54}" type="pres">
      <dgm:prSet presAssocID="{B122E8CC-5EC1-4B65-8163-5A02E36E05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FB8A903-29B8-4D01-BE7E-1A9D1B0216B4}" type="pres">
      <dgm:prSet presAssocID="{B122E8CC-5EC1-4B65-8163-5A02E36E05E7}" presName="spaceRect" presStyleCnt="0"/>
      <dgm:spPr/>
    </dgm:pt>
    <dgm:pt modelId="{8F61BB53-4E62-4157-B37B-4B96DEB5FB1C}" type="pres">
      <dgm:prSet presAssocID="{B122E8CC-5EC1-4B65-8163-5A02E36E05E7}" presName="parTx" presStyleLbl="revTx" presStyleIdx="1" presStyleCnt="7">
        <dgm:presLayoutVars>
          <dgm:chMax val="0"/>
          <dgm:chPref val="0"/>
        </dgm:presLayoutVars>
      </dgm:prSet>
      <dgm:spPr/>
    </dgm:pt>
    <dgm:pt modelId="{D4AD00BB-C19A-44ED-A698-C481B1FEF4F3}" type="pres">
      <dgm:prSet presAssocID="{0348FE2F-AFAB-4803-8B69-37BFDC95A038}" presName="sibTrans" presStyleCnt="0"/>
      <dgm:spPr/>
    </dgm:pt>
    <dgm:pt modelId="{269F15BD-97D0-4038-9DB4-E23746B94E87}" type="pres">
      <dgm:prSet presAssocID="{1B8BB407-7A8A-4F67-AD0C-9E7B0113F176}" presName="compNode" presStyleCnt="0"/>
      <dgm:spPr/>
    </dgm:pt>
    <dgm:pt modelId="{CEDD8EA1-3A91-41FD-B156-B85D587BEAF6}" type="pres">
      <dgm:prSet presAssocID="{1B8BB407-7A8A-4F67-AD0C-9E7B0113F176}" presName="bgRect" presStyleLbl="bgShp" presStyleIdx="2" presStyleCnt="5" custScaleY="141985"/>
      <dgm:spPr/>
    </dgm:pt>
    <dgm:pt modelId="{0D10CB7C-6B98-477A-AE6B-14C03EAC3A35}" type="pres">
      <dgm:prSet presAssocID="{1B8BB407-7A8A-4F67-AD0C-9E7B0113F17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temperature with solid fill"/>
        </a:ext>
      </dgm:extLst>
    </dgm:pt>
    <dgm:pt modelId="{34434B43-1253-471C-B13F-70FF3EB9EEB2}" type="pres">
      <dgm:prSet presAssocID="{1B8BB407-7A8A-4F67-AD0C-9E7B0113F176}" presName="spaceRect" presStyleCnt="0"/>
      <dgm:spPr/>
    </dgm:pt>
    <dgm:pt modelId="{78DA3244-A2F0-42AB-9770-1F8217A8833E}" type="pres">
      <dgm:prSet presAssocID="{1B8BB407-7A8A-4F67-AD0C-9E7B0113F176}" presName="parTx" presStyleLbl="revTx" presStyleIdx="2" presStyleCnt="7">
        <dgm:presLayoutVars>
          <dgm:chMax val="0"/>
          <dgm:chPref val="0"/>
        </dgm:presLayoutVars>
      </dgm:prSet>
      <dgm:spPr/>
    </dgm:pt>
    <dgm:pt modelId="{3649CC4D-B987-43BB-94F9-DBC92AC8E3C3}" type="pres">
      <dgm:prSet presAssocID="{1B8BB407-7A8A-4F67-AD0C-9E7B0113F176}" presName="desTx" presStyleLbl="revTx" presStyleIdx="3" presStyleCnt="7">
        <dgm:presLayoutVars/>
      </dgm:prSet>
      <dgm:spPr/>
    </dgm:pt>
    <dgm:pt modelId="{34C47717-D7E8-4489-B161-5042193F18C0}" type="pres">
      <dgm:prSet presAssocID="{2E47CB33-988B-47D4-B6C0-3D888EB1636E}" presName="sibTrans" presStyleCnt="0"/>
      <dgm:spPr/>
    </dgm:pt>
    <dgm:pt modelId="{2F12DD19-058E-46E7-B30F-3021F9E59306}" type="pres">
      <dgm:prSet presAssocID="{5F7EFA18-B643-48F4-8671-05FB386023F3}" presName="compNode" presStyleCnt="0"/>
      <dgm:spPr/>
    </dgm:pt>
    <dgm:pt modelId="{BF70A91F-DA93-4A96-9719-E221E57C2C0C}" type="pres">
      <dgm:prSet presAssocID="{5F7EFA18-B643-48F4-8671-05FB386023F3}" presName="bgRect" presStyleLbl="bgShp" presStyleIdx="3" presStyleCnt="5"/>
      <dgm:spPr/>
    </dgm:pt>
    <dgm:pt modelId="{BDA99EFA-0B06-407E-AB1B-420AD7DFDE02}" type="pres">
      <dgm:prSet presAssocID="{5F7EFA18-B643-48F4-8671-05FB386023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0E6F9B9-6F52-4B7D-9835-3BDE6FE0FEBA}" type="pres">
      <dgm:prSet presAssocID="{5F7EFA18-B643-48F4-8671-05FB386023F3}" presName="spaceRect" presStyleCnt="0"/>
      <dgm:spPr/>
    </dgm:pt>
    <dgm:pt modelId="{3296A1F4-3F54-47B2-8899-F8E70F8DABE7}" type="pres">
      <dgm:prSet presAssocID="{5F7EFA18-B643-48F4-8671-05FB386023F3}" presName="parTx" presStyleLbl="revTx" presStyleIdx="4" presStyleCnt="7">
        <dgm:presLayoutVars>
          <dgm:chMax val="0"/>
          <dgm:chPref val="0"/>
        </dgm:presLayoutVars>
      </dgm:prSet>
      <dgm:spPr/>
    </dgm:pt>
    <dgm:pt modelId="{B0D4E7F4-1187-47AB-8643-F7C9C6F4C0E7}" type="pres">
      <dgm:prSet presAssocID="{5F7EFA18-B643-48F4-8671-05FB386023F3}" presName="desTx" presStyleLbl="revTx" presStyleIdx="5" presStyleCnt="7">
        <dgm:presLayoutVars/>
      </dgm:prSet>
      <dgm:spPr/>
    </dgm:pt>
    <dgm:pt modelId="{138890A1-6A89-4CC1-B806-5C11D9834310}" type="pres">
      <dgm:prSet presAssocID="{0A6DF44D-7451-45CD-B0C7-52E535F520D8}" presName="sibTrans" presStyleCnt="0"/>
      <dgm:spPr/>
    </dgm:pt>
    <dgm:pt modelId="{D14C2360-13F1-4AF9-A3DB-9A9CF0F22512}" type="pres">
      <dgm:prSet presAssocID="{74D35A64-3067-4CDD-B7F1-907B174D74B9}" presName="compNode" presStyleCnt="0"/>
      <dgm:spPr/>
    </dgm:pt>
    <dgm:pt modelId="{D6333221-6693-46DD-AE39-533281D4CA03}" type="pres">
      <dgm:prSet presAssocID="{74D35A64-3067-4CDD-B7F1-907B174D74B9}" presName="bgRect" presStyleLbl="bgShp" presStyleIdx="4" presStyleCnt="5"/>
      <dgm:spPr/>
    </dgm:pt>
    <dgm:pt modelId="{1CB46E6D-1F86-40B9-BB8F-540508C4930D}" type="pres">
      <dgm:prSet presAssocID="{74D35A64-3067-4CDD-B7F1-907B174D74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E03E9D3-AA22-4FDC-9872-E2B25C87D4CA}" type="pres">
      <dgm:prSet presAssocID="{74D35A64-3067-4CDD-B7F1-907B174D74B9}" presName="spaceRect" presStyleCnt="0"/>
      <dgm:spPr/>
    </dgm:pt>
    <dgm:pt modelId="{3A8C68DB-91D4-4ACE-958B-642146CE9833}" type="pres">
      <dgm:prSet presAssocID="{74D35A64-3067-4CDD-B7F1-907B174D74B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AAFC210-D8E9-2B46-B209-BE83D669B081}" type="presOf" srcId="{90BC46C0-1F3E-439A-ABA0-909106FC7F6E}" destId="{3649CC4D-B987-43BB-94F9-DBC92AC8E3C3}" srcOrd="0" destOrd="2" presId="urn:microsoft.com/office/officeart/2018/2/layout/IconVerticalSolidList"/>
    <dgm:cxn modelId="{65E00B1A-E36D-4B91-A2F2-1580B3885FF3}" srcId="{A328C988-396C-4AD9-87AE-E4B432D4F8A3}" destId="{B122E8CC-5EC1-4B65-8163-5A02E36E05E7}" srcOrd="1" destOrd="0" parTransId="{2CB0F279-1303-45F7-B11D-CD80C0955921}" sibTransId="{0348FE2F-AFAB-4803-8B69-37BFDC95A038}"/>
    <dgm:cxn modelId="{FF60612E-2A38-E643-945A-9B86B3AA9666}" type="presOf" srcId="{74D35A64-3067-4CDD-B7F1-907B174D74B9}" destId="{3A8C68DB-91D4-4ACE-958B-642146CE9833}" srcOrd="0" destOrd="0" presId="urn:microsoft.com/office/officeart/2018/2/layout/IconVerticalSolidList"/>
    <dgm:cxn modelId="{CFCE7853-BF15-4B99-AB5A-2F372380538B}" srcId="{A328C988-396C-4AD9-87AE-E4B432D4F8A3}" destId="{74D35A64-3067-4CDD-B7F1-907B174D74B9}" srcOrd="4" destOrd="0" parTransId="{9309AA39-83AD-4A40-9224-41792C2482CF}" sibTransId="{34169F24-AFF4-4A3E-86CB-277D854222C6}"/>
    <dgm:cxn modelId="{690EF557-0820-4773-B937-5DB775997694}" srcId="{1B8BB407-7A8A-4F67-AD0C-9E7B0113F176}" destId="{6DDB5F91-9F93-4F46-A9B3-8D25F8EBB7B8}" srcOrd="1" destOrd="0" parTransId="{38C703CB-DC7E-408F-94EB-023880B39C1E}" sibTransId="{163AB17D-DA28-4E1C-A265-BBDFF7641E8F}"/>
    <dgm:cxn modelId="{FCDF5763-BD2B-664C-B136-E2C526AC878D}" type="presOf" srcId="{B122E8CC-5EC1-4B65-8163-5A02E36E05E7}" destId="{8F61BB53-4E62-4157-B37B-4B96DEB5FB1C}" srcOrd="0" destOrd="0" presId="urn:microsoft.com/office/officeart/2018/2/layout/IconVerticalSolidList"/>
    <dgm:cxn modelId="{F3AB4464-756C-3746-A616-F0BC9B2AA5CD}" type="presOf" srcId="{A328C988-396C-4AD9-87AE-E4B432D4F8A3}" destId="{B06BF73F-D6A6-433C-8AC8-6E9AB4AA613A}" srcOrd="0" destOrd="0" presId="urn:microsoft.com/office/officeart/2018/2/layout/IconVerticalSolidList"/>
    <dgm:cxn modelId="{32CB4B65-32D7-3E48-8281-D6D9C563D313}" type="presOf" srcId="{6DDB5F91-9F93-4F46-A9B3-8D25F8EBB7B8}" destId="{3649CC4D-B987-43BB-94F9-DBC92AC8E3C3}" srcOrd="0" destOrd="1" presId="urn:microsoft.com/office/officeart/2018/2/layout/IconVerticalSolidList"/>
    <dgm:cxn modelId="{9A06A666-36E2-4A68-9DE7-882AD5E3C3C0}" srcId="{1B8BB407-7A8A-4F67-AD0C-9E7B0113F176}" destId="{D3B23FAC-6ACB-483E-AE45-CEBAD44BAF27}" srcOrd="0" destOrd="0" parTransId="{3245C487-677E-46C3-BD77-51125D90486C}" sibTransId="{DB72D7A0-5C83-4CEF-AD56-10715E95007B}"/>
    <dgm:cxn modelId="{76B88282-EBA6-214B-A365-7091944365EE}" type="presOf" srcId="{F2FADB90-700D-4257-9AE3-F3E520D3C42A}" destId="{B0D4E7F4-1187-47AB-8643-F7C9C6F4C0E7}" srcOrd="0" destOrd="0" presId="urn:microsoft.com/office/officeart/2018/2/layout/IconVerticalSolidList"/>
    <dgm:cxn modelId="{D01BB987-6629-4D5C-BA4F-A1E62E9D3B73}" srcId="{1B8BB407-7A8A-4F67-AD0C-9E7B0113F176}" destId="{90BC46C0-1F3E-439A-ABA0-909106FC7F6E}" srcOrd="2" destOrd="0" parTransId="{81396AF1-93E2-4A3F-82E5-B381FDCB9AA3}" sibTransId="{B8BC38DA-DBD6-41EC-84A8-3BD9CC4FBF1C}"/>
    <dgm:cxn modelId="{CE928E90-323E-417A-A131-EF58EB69E3A0}" srcId="{A328C988-396C-4AD9-87AE-E4B432D4F8A3}" destId="{5F7EFA18-B643-48F4-8671-05FB386023F3}" srcOrd="3" destOrd="0" parTransId="{240D22B7-0EB9-441C-B403-86E211B7800D}" sibTransId="{0A6DF44D-7451-45CD-B0C7-52E535F520D8}"/>
    <dgm:cxn modelId="{646FB298-9671-CD4F-8844-5133B5143040}" type="presOf" srcId="{5F7EFA18-B643-48F4-8671-05FB386023F3}" destId="{3296A1F4-3F54-47B2-8899-F8E70F8DABE7}" srcOrd="0" destOrd="0" presId="urn:microsoft.com/office/officeart/2018/2/layout/IconVerticalSolidList"/>
    <dgm:cxn modelId="{7A1051C1-528F-4079-8E8E-029DB77AF9AB}" srcId="{A328C988-396C-4AD9-87AE-E4B432D4F8A3}" destId="{1B8BB407-7A8A-4F67-AD0C-9E7B0113F176}" srcOrd="2" destOrd="0" parTransId="{9219D883-3E5D-4E4B-A831-D714807C2943}" sibTransId="{2E47CB33-988B-47D4-B6C0-3D888EB1636E}"/>
    <dgm:cxn modelId="{206513C4-4C37-4F4C-A182-6C356476C46F}" srcId="{A328C988-396C-4AD9-87AE-E4B432D4F8A3}" destId="{43F30849-E7D2-44C5-95EC-F2787EE633EA}" srcOrd="0" destOrd="0" parTransId="{D6FA8F7C-75E6-4489-83E5-BFC9D368975B}" sibTransId="{0B67399F-0F0D-411D-A2CF-D5EF5C4F50F9}"/>
    <dgm:cxn modelId="{2D3E76C7-92A6-4D85-B8E1-08B054EB445D}" srcId="{5F7EFA18-B643-48F4-8671-05FB386023F3}" destId="{F2FADB90-700D-4257-9AE3-F3E520D3C42A}" srcOrd="0" destOrd="0" parTransId="{612537A9-454A-4661-96AB-0F71EA89FFBC}" sibTransId="{0E96AA81-8D99-445B-A87A-985A51AB5ADD}"/>
    <dgm:cxn modelId="{86A2F8CA-E9E7-1B43-8189-944E1C4CDB2F}" type="presOf" srcId="{D3B23FAC-6ACB-483E-AE45-CEBAD44BAF27}" destId="{3649CC4D-B987-43BB-94F9-DBC92AC8E3C3}" srcOrd="0" destOrd="0" presId="urn:microsoft.com/office/officeart/2018/2/layout/IconVerticalSolidList"/>
    <dgm:cxn modelId="{F4C7B6D1-A634-9A4B-978A-69929DBD0F39}" type="presOf" srcId="{1B8BB407-7A8A-4F67-AD0C-9E7B0113F176}" destId="{78DA3244-A2F0-42AB-9770-1F8217A8833E}" srcOrd="0" destOrd="0" presId="urn:microsoft.com/office/officeart/2018/2/layout/IconVerticalSolidList"/>
    <dgm:cxn modelId="{C4B3E7F4-22B8-D04D-9455-A542CDEFCFE8}" type="presOf" srcId="{43F30849-E7D2-44C5-95EC-F2787EE633EA}" destId="{67D6EEE9-5521-4FFE-8F96-62CE6AB9E078}" srcOrd="0" destOrd="0" presId="urn:microsoft.com/office/officeart/2018/2/layout/IconVerticalSolidList"/>
    <dgm:cxn modelId="{6CD3CC50-0746-554C-B160-790912518924}" type="presParOf" srcId="{B06BF73F-D6A6-433C-8AC8-6E9AB4AA613A}" destId="{2D092728-B291-4EDD-932E-D19719CFAA3F}" srcOrd="0" destOrd="0" presId="urn:microsoft.com/office/officeart/2018/2/layout/IconVerticalSolidList"/>
    <dgm:cxn modelId="{738C1921-CD50-E14F-9426-ABF99056685E}" type="presParOf" srcId="{2D092728-B291-4EDD-932E-D19719CFAA3F}" destId="{BD4BBA0B-9ADE-4AC2-8A5B-750AB4C40F07}" srcOrd="0" destOrd="0" presId="urn:microsoft.com/office/officeart/2018/2/layout/IconVerticalSolidList"/>
    <dgm:cxn modelId="{50665E4F-710C-3741-B960-583E0EC661BB}" type="presParOf" srcId="{2D092728-B291-4EDD-932E-D19719CFAA3F}" destId="{BF9AE6AA-A5B0-480D-885C-0890FC86E665}" srcOrd="1" destOrd="0" presId="urn:microsoft.com/office/officeart/2018/2/layout/IconVerticalSolidList"/>
    <dgm:cxn modelId="{00CFAD31-EF89-BC48-A338-DAFD52915925}" type="presParOf" srcId="{2D092728-B291-4EDD-932E-D19719CFAA3F}" destId="{7A55739A-5C7F-40BA-950D-0CD206A4F2B2}" srcOrd="2" destOrd="0" presId="urn:microsoft.com/office/officeart/2018/2/layout/IconVerticalSolidList"/>
    <dgm:cxn modelId="{C956B087-BBAB-E549-A4A3-B320FA3FE3AF}" type="presParOf" srcId="{2D092728-B291-4EDD-932E-D19719CFAA3F}" destId="{67D6EEE9-5521-4FFE-8F96-62CE6AB9E078}" srcOrd="3" destOrd="0" presId="urn:microsoft.com/office/officeart/2018/2/layout/IconVerticalSolidList"/>
    <dgm:cxn modelId="{A0CC8309-5C11-0341-88F7-E06D29D41F23}" type="presParOf" srcId="{B06BF73F-D6A6-433C-8AC8-6E9AB4AA613A}" destId="{D5242802-C299-4789-8179-8491AEF6A222}" srcOrd="1" destOrd="0" presId="urn:microsoft.com/office/officeart/2018/2/layout/IconVerticalSolidList"/>
    <dgm:cxn modelId="{67DC7A36-DE7C-D94B-B45E-319E11858CEC}" type="presParOf" srcId="{B06BF73F-D6A6-433C-8AC8-6E9AB4AA613A}" destId="{227E8F36-2128-4C58-9D38-8A7D5CEC6AA2}" srcOrd="2" destOrd="0" presId="urn:microsoft.com/office/officeart/2018/2/layout/IconVerticalSolidList"/>
    <dgm:cxn modelId="{C4086CA9-6E6A-884D-AE70-45CE903376F1}" type="presParOf" srcId="{227E8F36-2128-4C58-9D38-8A7D5CEC6AA2}" destId="{3B04CF44-7632-4891-8CE5-02EF289C3E71}" srcOrd="0" destOrd="0" presId="urn:microsoft.com/office/officeart/2018/2/layout/IconVerticalSolidList"/>
    <dgm:cxn modelId="{EC3B8B9D-4C2B-E24B-8006-78F3FC47E328}" type="presParOf" srcId="{227E8F36-2128-4C58-9D38-8A7D5CEC6AA2}" destId="{9FDE6232-6480-4C1F-92C3-8EBAEF52AF54}" srcOrd="1" destOrd="0" presId="urn:microsoft.com/office/officeart/2018/2/layout/IconVerticalSolidList"/>
    <dgm:cxn modelId="{DEFF28CA-7EE9-D54D-A657-FE071A5B929B}" type="presParOf" srcId="{227E8F36-2128-4C58-9D38-8A7D5CEC6AA2}" destId="{AFB8A903-29B8-4D01-BE7E-1A9D1B0216B4}" srcOrd="2" destOrd="0" presId="urn:microsoft.com/office/officeart/2018/2/layout/IconVerticalSolidList"/>
    <dgm:cxn modelId="{0A40542B-76F6-294A-81E4-493D8BD1B755}" type="presParOf" srcId="{227E8F36-2128-4C58-9D38-8A7D5CEC6AA2}" destId="{8F61BB53-4E62-4157-B37B-4B96DEB5FB1C}" srcOrd="3" destOrd="0" presId="urn:microsoft.com/office/officeart/2018/2/layout/IconVerticalSolidList"/>
    <dgm:cxn modelId="{51F9E560-9D49-9B48-9F11-C07B3B3ED2B0}" type="presParOf" srcId="{B06BF73F-D6A6-433C-8AC8-6E9AB4AA613A}" destId="{D4AD00BB-C19A-44ED-A698-C481B1FEF4F3}" srcOrd="3" destOrd="0" presId="urn:microsoft.com/office/officeart/2018/2/layout/IconVerticalSolidList"/>
    <dgm:cxn modelId="{4B814D9E-D17B-3F43-833B-70D8B44EC3CC}" type="presParOf" srcId="{B06BF73F-D6A6-433C-8AC8-6E9AB4AA613A}" destId="{269F15BD-97D0-4038-9DB4-E23746B94E87}" srcOrd="4" destOrd="0" presId="urn:microsoft.com/office/officeart/2018/2/layout/IconVerticalSolidList"/>
    <dgm:cxn modelId="{5DC1BCC5-DA49-FE46-BECE-DC85C8704945}" type="presParOf" srcId="{269F15BD-97D0-4038-9DB4-E23746B94E87}" destId="{CEDD8EA1-3A91-41FD-B156-B85D587BEAF6}" srcOrd="0" destOrd="0" presId="urn:microsoft.com/office/officeart/2018/2/layout/IconVerticalSolidList"/>
    <dgm:cxn modelId="{6177EC35-4E36-3B42-B2C2-0D9E3811B9DE}" type="presParOf" srcId="{269F15BD-97D0-4038-9DB4-E23746B94E87}" destId="{0D10CB7C-6B98-477A-AE6B-14C03EAC3A35}" srcOrd="1" destOrd="0" presId="urn:microsoft.com/office/officeart/2018/2/layout/IconVerticalSolidList"/>
    <dgm:cxn modelId="{4CF62482-77FE-304C-8B81-0F0C0CD6C10B}" type="presParOf" srcId="{269F15BD-97D0-4038-9DB4-E23746B94E87}" destId="{34434B43-1253-471C-B13F-70FF3EB9EEB2}" srcOrd="2" destOrd="0" presId="urn:microsoft.com/office/officeart/2018/2/layout/IconVerticalSolidList"/>
    <dgm:cxn modelId="{D322D628-D787-A248-83E5-6E61BB0C7A43}" type="presParOf" srcId="{269F15BD-97D0-4038-9DB4-E23746B94E87}" destId="{78DA3244-A2F0-42AB-9770-1F8217A8833E}" srcOrd="3" destOrd="0" presId="urn:microsoft.com/office/officeart/2018/2/layout/IconVerticalSolidList"/>
    <dgm:cxn modelId="{6DB3A325-5EAB-D144-81C6-13CC5D211F0B}" type="presParOf" srcId="{269F15BD-97D0-4038-9DB4-E23746B94E87}" destId="{3649CC4D-B987-43BB-94F9-DBC92AC8E3C3}" srcOrd="4" destOrd="0" presId="urn:microsoft.com/office/officeart/2018/2/layout/IconVerticalSolidList"/>
    <dgm:cxn modelId="{2749BCC7-48E8-9D41-BB64-C13E75DE3EED}" type="presParOf" srcId="{B06BF73F-D6A6-433C-8AC8-6E9AB4AA613A}" destId="{34C47717-D7E8-4489-B161-5042193F18C0}" srcOrd="5" destOrd="0" presId="urn:microsoft.com/office/officeart/2018/2/layout/IconVerticalSolidList"/>
    <dgm:cxn modelId="{2C5A4ACB-6B5D-B44D-80C5-1278DC91554A}" type="presParOf" srcId="{B06BF73F-D6A6-433C-8AC8-6E9AB4AA613A}" destId="{2F12DD19-058E-46E7-B30F-3021F9E59306}" srcOrd="6" destOrd="0" presId="urn:microsoft.com/office/officeart/2018/2/layout/IconVerticalSolidList"/>
    <dgm:cxn modelId="{39ADAE1D-A766-8042-9323-62B414038ED8}" type="presParOf" srcId="{2F12DD19-058E-46E7-B30F-3021F9E59306}" destId="{BF70A91F-DA93-4A96-9719-E221E57C2C0C}" srcOrd="0" destOrd="0" presId="urn:microsoft.com/office/officeart/2018/2/layout/IconVerticalSolidList"/>
    <dgm:cxn modelId="{AE8A9243-6BB8-C545-AB27-4192AA7AE856}" type="presParOf" srcId="{2F12DD19-058E-46E7-B30F-3021F9E59306}" destId="{BDA99EFA-0B06-407E-AB1B-420AD7DFDE02}" srcOrd="1" destOrd="0" presId="urn:microsoft.com/office/officeart/2018/2/layout/IconVerticalSolidList"/>
    <dgm:cxn modelId="{4186614B-E493-B146-BFB4-79466BDA7CF3}" type="presParOf" srcId="{2F12DD19-058E-46E7-B30F-3021F9E59306}" destId="{D0E6F9B9-6F52-4B7D-9835-3BDE6FE0FEBA}" srcOrd="2" destOrd="0" presId="urn:microsoft.com/office/officeart/2018/2/layout/IconVerticalSolidList"/>
    <dgm:cxn modelId="{8BB35980-BC47-E343-A0B1-8A92557E65C2}" type="presParOf" srcId="{2F12DD19-058E-46E7-B30F-3021F9E59306}" destId="{3296A1F4-3F54-47B2-8899-F8E70F8DABE7}" srcOrd="3" destOrd="0" presId="urn:microsoft.com/office/officeart/2018/2/layout/IconVerticalSolidList"/>
    <dgm:cxn modelId="{B3576111-F516-4541-A438-54A4C67ED213}" type="presParOf" srcId="{2F12DD19-058E-46E7-B30F-3021F9E59306}" destId="{B0D4E7F4-1187-47AB-8643-F7C9C6F4C0E7}" srcOrd="4" destOrd="0" presId="urn:microsoft.com/office/officeart/2018/2/layout/IconVerticalSolidList"/>
    <dgm:cxn modelId="{AFF05FDB-CE7F-2943-9495-3BF0010582B5}" type="presParOf" srcId="{B06BF73F-D6A6-433C-8AC8-6E9AB4AA613A}" destId="{138890A1-6A89-4CC1-B806-5C11D9834310}" srcOrd="7" destOrd="0" presId="urn:microsoft.com/office/officeart/2018/2/layout/IconVerticalSolidList"/>
    <dgm:cxn modelId="{69D42106-B9AC-C74C-AB9F-97508F4A7843}" type="presParOf" srcId="{B06BF73F-D6A6-433C-8AC8-6E9AB4AA613A}" destId="{D14C2360-13F1-4AF9-A3DB-9A9CF0F22512}" srcOrd="8" destOrd="0" presId="urn:microsoft.com/office/officeart/2018/2/layout/IconVerticalSolidList"/>
    <dgm:cxn modelId="{14549FB3-A95C-5E46-A6DE-D565A84B74D8}" type="presParOf" srcId="{D14C2360-13F1-4AF9-A3DB-9A9CF0F22512}" destId="{D6333221-6693-46DD-AE39-533281D4CA03}" srcOrd="0" destOrd="0" presId="urn:microsoft.com/office/officeart/2018/2/layout/IconVerticalSolidList"/>
    <dgm:cxn modelId="{65B03CBD-BA72-8543-A44F-02EF284C69C1}" type="presParOf" srcId="{D14C2360-13F1-4AF9-A3DB-9A9CF0F22512}" destId="{1CB46E6D-1F86-40B9-BB8F-540508C4930D}" srcOrd="1" destOrd="0" presId="urn:microsoft.com/office/officeart/2018/2/layout/IconVerticalSolidList"/>
    <dgm:cxn modelId="{588FBFDE-B963-0740-B38F-B05BF613D2BA}" type="presParOf" srcId="{D14C2360-13F1-4AF9-A3DB-9A9CF0F22512}" destId="{FE03E9D3-AA22-4FDC-9872-E2B25C87D4CA}" srcOrd="2" destOrd="0" presId="urn:microsoft.com/office/officeart/2018/2/layout/IconVerticalSolidList"/>
    <dgm:cxn modelId="{FB4F1CEA-1D5A-F24F-AC08-38E47414DBCC}" type="presParOf" srcId="{D14C2360-13F1-4AF9-A3DB-9A9CF0F22512}" destId="{3A8C68DB-91D4-4ACE-958B-642146CE98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5FE6C-3B72-5847-92E9-E236F90D7C20}">
      <dsp:nvSpPr>
        <dsp:cNvPr id="0" name=""/>
        <dsp:cNvSpPr/>
      </dsp:nvSpPr>
      <dsp:spPr>
        <a:xfrm>
          <a:off x="2817" y="593689"/>
          <a:ext cx="2235464" cy="13412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3</a:t>
          </a:r>
          <a:r>
            <a:rPr lang="en-US" sz="2800" kern="1200" dirty="0"/>
            <a:t> Introduction</a:t>
          </a:r>
        </a:p>
      </dsp:txBody>
      <dsp:txXfrm>
        <a:off x="2817" y="593689"/>
        <a:ext cx="2235464" cy="1341278"/>
      </dsp:txXfrm>
    </dsp:sp>
    <dsp:sp modelId="{CDF394EA-22E9-8645-8F22-D6149AF4CFF5}">
      <dsp:nvSpPr>
        <dsp:cNvPr id="0" name=""/>
        <dsp:cNvSpPr/>
      </dsp:nvSpPr>
      <dsp:spPr>
        <a:xfrm>
          <a:off x="2461828" y="593689"/>
          <a:ext cx="2235464" cy="1341278"/>
        </a:xfrm>
        <a:prstGeom prst="rect">
          <a:avLst/>
        </a:prstGeom>
        <a:solidFill>
          <a:schemeClr val="accent2">
            <a:hueOff val="-423469"/>
            <a:satOff val="2029"/>
            <a:lumOff val="18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 </a:t>
          </a:r>
          <a:br>
            <a:rPr lang="en-US" sz="2800" kern="1200" dirty="0"/>
          </a:br>
          <a:r>
            <a:rPr lang="en-US" sz="2800" kern="1200" dirty="0"/>
            <a:t>Data Source</a:t>
          </a:r>
        </a:p>
      </dsp:txBody>
      <dsp:txXfrm>
        <a:off x="2461828" y="593689"/>
        <a:ext cx="2235464" cy="1341278"/>
      </dsp:txXfrm>
    </dsp:sp>
    <dsp:sp modelId="{74BE4EC8-C970-6E49-B573-DB86B56CEADC}">
      <dsp:nvSpPr>
        <dsp:cNvPr id="0" name=""/>
        <dsp:cNvSpPr/>
      </dsp:nvSpPr>
      <dsp:spPr>
        <a:xfrm>
          <a:off x="4920839" y="593689"/>
          <a:ext cx="2235464" cy="1341278"/>
        </a:xfrm>
        <a:prstGeom prst="rect">
          <a:avLst/>
        </a:prstGeom>
        <a:solidFill>
          <a:schemeClr val="accent2">
            <a:hueOff val="-846939"/>
            <a:satOff val="4057"/>
            <a:lumOff val="37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 Descriptive Summary</a:t>
          </a:r>
        </a:p>
      </dsp:txBody>
      <dsp:txXfrm>
        <a:off x="4920839" y="593689"/>
        <a:ext cx="2235464" cy="1341278"/>
      </dsp:txXfrm>
    </dsp:sp>
    <dsp:sp modelId="{C4C327A9-6095-F447-83F2-0E4C1973AD01}">
      <dsp:nvSpPr>
        <dsp:cNvPr id="0" name=""/>
        <dsp:cNvSpPr/>
      </dsp:nvSpPr>
      <dsp:spPr>
        <a:xfrm>
          <a:off x="7379850" y="593689"/>
          <a:ext cx="2235464" cy="1341278"/>
        </a:xfrm>
        <a:prstGeom prst="rect">
          <a:avLst/>
        </a:prstGeom>
        <a:solidFill>
          <a:schemeClr val="accent2">
            <a:hueOff val="-1270408"/>
            <a:satOff val="6086"/>
            <a:lumOff val="56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6 </a:t>
          </a:r>
          <a:br>
            <a:rPr lang="en-US" sz="2800" kern="1200" dirty="0"/>
          </a:br>
          <a:r>
            <a:rPr lang="en-US" sz="2800" kern="1200" dirty="0"/>
            <a:t>Methods</a:t>
          </a:r>
        </a:p>
      </dsp:txBody>
      <dsp:txXfrm>
        <a:off x="7379850" y="593689"/>
        <a:ext cx="2235464" cy="1341278"/>
      </dsp:txXfrm>
    </dsp:sp>
    <dsp:sp modelId="{249EBC78-5547-CE41-BE3A-600AE039976F}">
      <dsp:nvSpPr>
        <dsp:cNvPr id="0" name=""/>
        <dsp:cNvSpPr/>
      </dsp:nvSpPr>
      <dsp:spPr>
        <a:xfrm>
          <a:off x="2817" y="2158514"/>
          <a:ext cx="2235464" cy="1341278"/>
        </a:xfrm>
        <a:prstGeom prst="rect">
          <a:avLst/>
        </a:prstGeom>
        <a:solidFill>
          <a:schemeClr val="accent2">
            <a:hueOff val="-1693878"/>
            <a:satOff val="8114"/>
            <a:lumOff val="750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7 </a:t>
          </a:r>
          <a:br>
            <a:rPr lang="en-US" sz="2800" kern="1200" dirty="0"/>
          </a:br>
          <a:r>
            <a:rPr lang="en-US" sz="2800" kern="1200" dirty="0"/>
            <a:t>Summary of Results</a:t>
          </a:r>
        </a:p>
      </dsp:txBody>
      <dsp:txXfrm>
        <a:off x="2817" y="2158514"/>
        <a:ext cx="2235464" cy="1341278"/>
      </dsp:txXfrm>
    </dsp:sp>
    <dsp:sp modelId="{D9006518-CFAA-E245-8B6E-2BA8DFD8930B}">
      <dsp:nvSpPr>
        <dsp:cNvPr id="0" name=""/>
        <dsp:cNvSpPr/>
      </dsp:nvSpPr>
      <dsp:spPr>
        <a:xfrm>
          <a:off x="2461828" y="2158514"/>
          <a:ext cx="2235464" cy="1341278"/>
        </a:xfrm>
        <a:prstGeom prst="rect">
          <a:avLst/>
        </a:prstGeom>
        <a:solidFill>
          <a:schemeClr val="accent2">
            <a:hueOff val="-2117347"/>
            <a:satOff val="10143"/>
            <a:lumOff val="93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9 </a:t>
          </a:r>
          <a:br>
            <a:rPr lang="en-US" sz="2800" kern="1200" dirty="0"/>
          </a:br>
          <a:r>
            <a:rPr lang="en-US" sz="2800" kern="1200" dirty="0"/>
            <a:t>Outcome</a:t>
          </a:r>
        </a:p>
      </dsp:txBody>
      <dsp:txXfrm>
        <a:off x="2461828" y="2158514"/>
        <a:ext cx="2235464" cy="1341278"/>
      </dsp:txXfrm>
    </dsp:sp>
    <dsp:sp modelId="{DBF2DF03-74E8-344D-ADBC-58218AF7B5DC}">
      <dsp:nvSpPr>
        <dsp:cNvPr id="0" name=""/>
        <dsp:cNvSpPr/>
      </dsp:nvSpPr>
      <dsp:spPr>
        <a:xfrm>
          <a:off x="4920839" y="2158514"/>
          <a:ext cx="2235464" cy="1341278"/>
        </a:xfrm>
        <a:prstGeom prst="rect">
          <a:avLst/>
        </a:prstGeom>
        <a:solidFill>
          <a:schemeClr val="accent2">
            <a:hueOff val="-2540817"/>
            <a:satOff val="12171"/>
            <a:lumOff val="1126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10 </a:t>
          </a:r>
          <a:br>
            <a:rPr lang="en-US" sz="2800" kern="1200" dirty="0"/>
          </a:br>
          <a:r>
            <a:rPr lang="en-US" sz="2800" kern="1200" dirty="0"/>
            <a:t>Next Steps</a:t>
          </a:r>
        </a:p>
      </dsp:txBody>
      <dsp:txXfrm>
        <a:off x="4920839" y="2158514"/>
        <a:ext cx="2235464" cy="1341278"/>
      </dsp:txXfrm>
    </dsp:sp>
    <dsp:sp modelId="{3F1AD2CB-417C-9543-B807-84F15DFD5FC4}">
      <dsp:nvSpPr>
        <dsp:cNvPr id="0" name=""/>
        <dsp:cNvSpPr/>
      </dsp:nvSpPr>
      <dsp:spPr>
        <a:xfrm>
          <a:off x="7379850" y="2158514"/>
          <a:ext cx="2235464" cy="1341278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11 References</a:t>
          </a:r>
        </a:p>
      </dsp:txBody>
      <dsp:txXfrm>
        <a:off x="7379850" y="2158514"/>
        <a:ext cx="2235464" cy="1341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035AC-2CD9-424E-BEBC-05B542B3801A}">
      <dsp:nvSpPr>
        <dsp:cNvPr id="0" name=""/>
        <dsp:cNvSpPr/>
      </dsp:nvSpPr>
      <dsp:spPr>
        <a:xfrm>
          <a:off x="0" y="343878"/>
          <a:ext cx="8596668" cy="202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197" tIns="291592" rIns="667197" bIns="85344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data was binary, so we used it to classify whether black-legged ticks were present (1) or not (0) </a:t>
          </a: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1200" b="0" i="1" kern="1200" smtClean="0">
                  <a:latin typeface="Cambria Math" panose="02040503050406030204" pitchFamily="18" charset="0"/>
                </a:rPr>
                <m:t>𝐿𝑛</m:t>
              </m:r>
              <m:d>
                <m:dPr>
                  <m:ctrlPr>
                    <a:rPr lang="en-US" sz="12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>
                    <m:fPr>
                      <m:ctrlPr>
                        <a:rPr lang="en-US" sz="12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1200" b="0" i="1" kern="1200" smtClean="0">
                          <a:latin typeface="Cambria Math" panose="02040503050406030204" pitchFamily="18" charset="0"/>
                        </a:rPr>
                        <m:t>𝐼𝑛𝑣𝑎𝑠𝑖𝑜𝑛𝑆𝑡𝑎𝑡𝑢𝑠</m:t>
                      </m:r>
                    </m:num>
                    <m:den>
                      <m:r>
                        <a:rPr lang="en-US" sz="12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12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𝐼𝑛𝑣𝑎𝑠𝑖𝑜𝑛𝑆𝑡𝑎𝑡𝑢𝑠</m:t>
                      </m:r>
                    </m:den>
                  </m:f>
                </m:e>
              </m:d>
            </m:oMath>
          </a14:m>
          <a:r>
            <a:rPr lang="en-US" sz="1200" kern="1200" dirty="0"/>
            <a:t> = </a:t>
          </a:r>
          <a14:m xmlns:a14="http://schemas.microsoft.com/office/drawing/2010/main">
            <m:oMath xmlns:m="http://schemas.openxmlformats.org/officeDocument/2006/math">
              <m:r>
                <a:rPr lang="en-US" sz="12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−0.46</m:t>
              </m:r>
              <m:r>
                <a:rPr lang="en-US" sz="1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d>
                <m:dPr>
                  <m:ctrlP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−0.06</m:t>
                  </m:r>
                  <m:r>
                    <a:rPr lang="en-US" sz="12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Time</m:t>
                  </m:r>
                </m:e>
              </m:d>
              <m:r>
                <a:rPr lang="en-US" sz="1200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d>
                <m:dPr>
                  <m:ctrlP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0.04</m:t>
                  </m:r>
                  <m:r>
                    <a:rPr lang="en-US" sz="12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ForestCover</m:t>
                  </m:r>
                </m:e>
              </m:d>
              <m:r>
                <a:rPr lang="en-US" sz="1200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d>
                <m:dPr>
                  <m:ctrlP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0.0</m:t>
                  </m:r>
                  <m:r>
                    <a:rPr lang="en-US" sz="12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7 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MaxRiverOrder</m:t>
                  </m:r>
                </m:e>
              </m:d>
              <m:r>
                <a:rPr lang="en-US" sz="1200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en-US" sz="12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(0.62 </m:t>
              </m:r>
              <m:r>
                <m:rPr>
                  <m:sty m:val="p"/>
                </m:rPr>
                <a:rPr lang="en-US" sz="1200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x</m:t>
              </m:r>
              <m:r>
                <a:rPr lang="en-US" sz="1200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m:rPr>
                  <m:sty m:val="p"/>
                </m:rPr>
                <a:rPr lang="en-US" sz="1200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PosCounty</m:t>
              </m:r>
              <m:r>
                <a:rPr lang="en-US" sz="12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d>
                <m:dPr>
                  <m:ctrlPr>
                    <a:rPr lang="en-US" sz="12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0.63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𝐼𝐴</m:t>
                  </m:r>
                </m:e>
              </m:d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d>
                <m:dPr>
                  <m:ctrlP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−0.54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𝐼𝐿</m:t>
                  </m:r>
                </m:e>
              </m:d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d>
                <m:dPr>
                  <m:ctrlP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0.25 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𝐼𝑁</m:t>
                  </m:r>
                </m:e>
              </m:d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d>
                <m:dPr>
                  <m:ctrlP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−0.40 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𝑀𝐼</m:t>
                  </m:r>
                </m:e>
              </m:d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d>
                <m:dPr>
                  <m:ctrlP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0.34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𝑀𝑁</m:t>
                  </m:r>
                </m:e>
              </m:d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d>
                <m:dPr>
                  <m:ctrlP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0.48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𝑁𝐷</m:t>
                  </m:r>
                </m:e>
              </m:d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d>
                <m:dPr>
                  <m:ctrlP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</m:t>
                  </m:r>
                  <m:r>
                    <a:rPr lang="en-US" sz="12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1.57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𝑁𝐸</m:t>
                  </m:r>
                </m:e>
              </m:d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d>
                <m:dPr>
                  <m:ctrlP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−0.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a:rPr lang="en-US" sz="12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63 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𝑂𝐻</m:t>
                  </m:r>
                </m:e>
              </m:d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2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d>
                <m:dPr>
                  <m:ctrlP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0.11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𝑆𝐷</m:t>
                  </m:r>
                </m:e>
              </m:d>
            </m:oMath>
          </a14:m>
          <a:r>
            <a:rPr lang="en-US" sz="1200" kern="1200" dirty="0">
              <a:ea typeface="Cambria Math" panose="02040503050406030204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1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1.32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x</m:t>
                  </m:r>
                  <m: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m:rPr>
                      <m:sty m:val="p"/>
                    </m:rPr>
                    <a:rPr lang="en-US" sz="12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State</m:t>
                  </m:r>
                  <m:r>
                    <a:rPr lang="en-US" sz="1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𝑊𝐼</m:t>
                  </m:r>
                </m:e>
              </m:d>
            </m:oMath>
          </a14:m>
          <a:endParaRPr lang="en-US" sz="1200" kern="1200" dirty="0"/>
        </a:p>
      </dsp:txBody>
      <dsp:txXfrm>
        <a:off x="0" y="343878"/>
        <a:ext cx="8596668" cy="2028600"/>
      </dsp:txXfrm>
    </dsp:sp>
    <dsp:sp modelId="{AF1AB779-CEF8-1140-81EA-F872F69B8C50}">
      <dsp:nvSpPr>
        <dsp:cNvPr id="0" name=""/>
        <dsp:cNvSpPr/>
      </dsp:nvSpPr>
      <dsp:spPr>
        <a:xfrm>
          <a:off x="429833" y="137238"/>
          <a:ext cx="6017667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54" tIns="0" rIns="22745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Logistic Regression</a:t>
          </a:r>
        </a:p>
      </dsp:txBody>
      <dsp:txXfrm>
        <a:off x="450008" y="157413"/>
        <a:ext cx="5977317" cy="372930"/>
      </dsp:txXfrm>
    </dsp:sp>
    <dsp:sp modelId="{8A08A6AA-E78D-D14B-B239-96F95D158B56}">
      <dsp:nvSpPr>
        <dsp:cNvPr id="0" name=""/>
        <dsp:cNvSpPr/>
      </dsp:nvSpPr>
      <dsp:spPr>
        <a:xfrm>
          <a:off x="0" y="2654718"/>
          <a:ext cx="8596668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197" tIns="291592" rIns="6671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 decision tree that allows for various types of loss functions. Considered a weak learner.</a:t>
          </a:r>
        </a:p>
      </dsp:txBody>
      <dsp:txXfrm>
        <a:off x="0" y="2654718"/>
        <a:ext cx="8596668" cy="584325"/>
      </dsp:txXfrm>
    </dsp:sp>
    <dsp:sp modelId="{76E7E3E0-36BD-5A41-9F7A-8797538CE70E}">
      <dsp:nvSpPr>
        <dsp:cNvPr id="0" name=""/>
        <dsp:cNvSpPr/>
      </dsp:nvSpPr>
      <dsp:spPr>
        <a:xfrm>
          <a:off x="429833" y="2448078"/>
          <a:ext cx="6017667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54" tIns="0" rIns="22745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Histogram Gradient Boost</a:t>
          </a:r>
        </a:p>
      </dsp:txBody>
      <dsp:txXfrm>
        <a:off x="450008" y="2468253"/>
        <a:ext cx="5977317" cy="372930"/>
      </dsp:txXfrm>
    </dsp:sp>
    <dsp:sp modelId="{1C7855FE-51BC-0048-BF11-C5138026A799}">
      <dsp:nvSpPr>
        <dsp:cNvPr id="0" name=""/>
        <dsp:cNvSpPr/>
      </dsp:nvSpPr>
      <dsp:spPr>
        <a:xfrm>
          <a:off x="0" y="3521283"/>
          <a:ext cx="8596668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197" tIns="291592" rIns="6671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 decision tree that bootstraps the features and samples to maximize accuracy</a:t>
          </a:r>
        </a:p>
      </dsp:txBody>
      <dsp:txXfrm>
        <a:off x="0" y="3521283"/>
        <a:ext cx="8596668" cy="584325"/>
      </dsp:txXfrm>
    </dsp:sp>
    <dsp:sp modelId="{F34C80B2-74FA-5344-B248-C8606F3AF1D6}">
      <dsp:nvSpPr>
        <dsp:cNvPr id="0" name=""/>
        <dsp:cNvSpPr/>
      </dsp:nvSpPr>
      <dsp:spPr>
        <a:xfrm>
          <a:off x="429833" y="3314643"/>
          <a:ext cx="6017667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54" tIns="0" rIns="22745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Random Forest Classifier</a:t>
          </a:r>
        </a:p>
      </dsp:txBody>
      <dsp:txXfrm>
        <a:off x="450008" y="3334818"/>
        <a:ext cx="5977317" cy="372930"/>
      </dsp:txXfrm>
    </dsp:sp>
    <dsp:sp modelId="{C6054C66-E683-2541-83FB-7FE9E18EEFAC}">
      <dsp:nvSpPr>
        <dsp:cNvPr id="0" name=""/>
        <dsp:cNvSpPr/>
      </dsp:nvSpPr>
      <dsp:spPr>
        <a:xfrm>
          <a:off x="0" y="4387848"/>
          <a:ext cx="8596668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197" tIns="291592" rIns="6671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Can help identify if certain geographical areas are linked with high level</a:t>
          </a:r>
        </a:p>
      </dsp:txBody>
      <dsp:txXfrm>
        <a:off x="0" y="4387848"/>
        <a:ext cx="8596668" cy="584325"/>
      </dsp:txXfrm>
    </dsp:sp>
    <dsp:sp modelId="{706FCE77-8A2E-E54B-A3E1-13AEBFDB1D6D}">
      <dsp:nvSpPr>
        <dsp:cNvPr id="0" name=""/>
        <dsp:cNvSpPr/>
      </dsp:nvSpPr>
      <dsp:spPr>
        <a:xfrm>
          <a:off x="429833" y="4181208"/>
          <a:ext cx="6017667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54" tIns="0" rIns="22745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Cluster Analysis</a:t>
          </a:r>
        </a:p>
      </dsp:txBody>
      <dsp:txXfrm>
        <a:off x="450008" y="4201383"/>
        <a:ext cx="5977317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BBA0B-9ADE-4AC2-8A5B-750AB4C40F07}">
      <dsp:nvSpPr>
        <dsp:cNvPr id="0" name=""/>
        <dsp:cNvSpPr/>
      </dsp:nvSpPr>
      <dsp:spPr>
        <a:xfrm>
          <a:off x="0" y="22281"/>
          <a:ext cx="6628804" cy="7504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AE6AA-A5B0-480D-885C-0890FC86E665}">
      <dsp:nvSpPr>
        <dsp:cNvPr id="0" name=""/>
        <dsp:cNvSpPr/>
      </dsp:nvSpPr>
      <dsp:spPr>
        <a:xfrm>
          <a:off x="227010" y="191132"/>
          <a:ext cx="413149" cy="412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6EEE9-5521-4FFE-8F96-62CE6AB9E078}">
      <dsp:nvSpPr>
        <dsp:cNvPr id="0" name=""/>
        <dsp:cNvSpPr/>
      </dsp:nvSpPr>
      <dsp:spPr>
        <a:xfrm>
          <a:off x="867170" y="22281"/>
          <a:ext cx="5748278" cy="773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4" tIns="81904" rIns="81904" bIns="819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Combing through the LymeDisease Class and located the bug</a:t>
          </a:r>
        </a:p>
      </dsp:txBody>
      <dsp:txXfrm>
        <a:off x="867170" y="22281"/>
        <a:ext cx="5748278" cy="773899"/>
      </dsp:txXfrm>
    </dsp:sp>
    <dsp:sp modelId="{3B04CF44-7632-4891-8CE5-02EF289C3E71}">
      <dsp:nvSpPr>
        <dsp:cNvPr id="0" name=""/>
        <dsp:cNvSpPr/>
      </dsp:nvSpPr>
      <dsp:spPr>
        <a:xfrm>
          <a:off x="0" y="989655"/>
          <a:ext cx="6628804" cy="7504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E6232-6480-4C1F-92C3-8EBAEF52AF54}">
      <dsp:nvSpPr>
        <dsp:cNvPr id="0" name=""/>
        <dsp:cNvSpPr/>
      </dsp:nvSpPr>
      <dsp:spPr>
        <a:xfrm>
          <a:off x="227010" y="1158505"/>
          <a:ext cx="413149" cy="412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1BB53-4E62-4157-B37B-4B96DEB5FB1C}">
      <dsp:nvSpPr>
        <dsp:cNvPr id="0" name=""/>
        <dsp:cNvSpPr/>
      </dsp:nvSpPr>
      <dsp:spPr>
        <a:xfrm>
          <a:off x="867170" y="989655"/>
          <a:ext cx="5748278" cy="773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4" tIns="81904" rIns="81904" bIns="819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Fixing the scalar </a:t>
          </a:r>
        </a:p>
      </dsp:txBody>
      <dsp:txXfrm>
        <a:off x="867170" y="989655"/>
        <a:ext cx="5748278" cy="773899"/>
      </dsp:txXfrm>
    </dsp:sp>
    <dsp:sp modelId="{CEDD8EA1-3A91-41FD-B156-B85D587BEAF6}">
      <dsp:nvSpPr>
        <dsp:cNvPr id="0" name=""/>
        <dsp:cNvSpPr/>
      </dsp:nvSpPr>
      <dsp:spPr>
        <a:xfrm>
          <a:off x="0" y="1957029"/>
          <a:ext cx="6628804" cy="10655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0CB7C-6B98-477A-AE6B-14C03EAC3A35}">
      <dsp:nvSpPr>
        <dsp:cNvPr id="0" name=""/>
        <dsp:cNvSpPr/>
      </dsp:nvSpPr>
      <dsp:spPr>
        <a:xfrm>
          <a:off x="227010" y="2283417"/>
          <a:ext cx="413149" cy="412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A3244-A2F0-42AB-9770-1F8217A8833E}">
      <dsp:nvSpPr>
        <dsp:cNvPr id="0" name=""/>
        <dsp:cNvSpPr/>
      </dsp:nvSpPr>
      <dsp:spPr>
        <a:xfrm>
          <a:off x="867170" y="2114566"/>
          <a:ext cx="2982961" cy="773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4" tIns="81904" rIns="81904" bIns="819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Collecting additional data on variables such as:</a:t>
          </a:r>
        </a:p>
      </dsp:txBody>
      <dsp:txXfrm>
        <a:off x="867170" y="2114566"/>
        <a:ext cx="2982961" cy="773899"/>
      </dsp:txXfrm>
    </dsp:sp>
    <dsp:sp modelId="{3649CC4D-B987-43BB-94F9-DBC92AC8E3C3}">
      <dsp:nvSpPr>
        <dsp:cNvPr id="0" name=""/>
        <dsp:cNvSpPr/>
      </dsp:nvSpPr>
      <dsp:spPr>
        <a:xfrm>
          <a:off x="3850132" y="2114566"/>
          <a:ext cx="2765317" cy="750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22" tIns="79422" rIns="79422" bIns="7942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Temperature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Tick carrier migration within deer and other animals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on all counties for each time period</a:t>
          </a:r>
        </a:p>
      </dsp:txBody>
      <dsp:txXfrm>
        <a:off x="3850132" y="2114566"/>
        <a:ext cx="2765317" cy="750447"/>
      </dsp:txXfrm>
    </dsp:sp>
    <dsp:sp modelId="{BF70A91F-DA93-4A96-9719-E221E57C2C0C}">
      <dsp:nvSpPr>
        <dsp:cNvPr id="0" name=""/>
        <dsp:cNvSpPr/>
      </dsp:nvSpPr>
      <dsp:spPr>
        <a:xfrm>
          <a:off x="0" y="3216026"/>
          <a:ext cx="6628804" cy="7504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99EFA-0B06-407E-AB1B-420AD7DFDE02}">
      <dsp:nvSpPr>
        <dsp:cNvPr id="0" name=""/>
        <dsp:cNvSpPr/>
      </dsp:nvSpPr>
      <dsp:spPr>
        <a:xfrm>
          <a:off x="227010" y="3384877"/>
          <a:ext cx="413149" cy="4127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6A1F4-3F54-47B2-8899-F8E70F8DABE7}">
      <dsp:nvSpPr>
        <dsp:cNvPr id="0" name=""/>
        <dsp:cNvSpPr/>
      </dsp:nvSpPr>
      <dsp:spPr>
        <a:xfrm>
          <a:off x="867170" y="3216026"/>
          <a:ext cx="2982961" cy="773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4" tIns="81904" rIns="81904" bIns="819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Recommend using RStudio instead of Python due to the data sets small size</a:t>
          </a:r>
        </a:p>
      </dsp:txBody>
      <dsp:txXfrm>
        <a:off x="867170" y="3216026"/>
        <a:ext cx="2982961" cy="773899"/>
      </dsp:txXfrm>
    </dsp:sp>
    <dsp:sp modelId="{B0D4E7F4-1187-47AB-8643-F7C9C6F4C0E7}">
      <dsp:nvSpPr>
        <dsp:cNvPr id="0" name=""/>
        <dsp:cNvSpPr/>
      </dsp:nvSpPr>
      <dsp:spPr>
        <a:xfrm>
          <a:off x="3850132" y="3216026"/>
          <a:ext cx="2765317" cy="750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22" tIns="79422" rIns="79422" bIns="7942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Python offers a more developed suite of libraries to use for machine learning</a:t>
          </a:r>
        </a:p>
      </dsp:txBody>
      <dsp:txXfrm>
        <a:off x="3850132" y="3216026"/>
        <a:ext cx="2765317" cy="750447"/>
      </dsp:txXfrm>
    </dsp:sp>
    <dsp:sp modelId="{D6333221-6693-46DD-AE39-533281D4CA03}">
      <dsp:nvSpPr>
        <dsp:cNvPr id="0" name=""/>
        <dsp:cNvSpPr/>
      </dsp:nvSpPr>
      <dsp:spPr>
        <a:xfrm>
          <a:off x="0" y="4183400"/>
          <a:ext cx="6628804" cy="7504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46E6D-1F86-40B9-BB8F-540508C4930D}">
      <dsp:nvSpPr>
        <dsp:cNvPr id="0" name=""/>
        <dsp:cNvSpPr/>
      </dsp:nvSpPr>
      <dsp:spPr>
        <a:xfrm>
          <a:off x="227010" y="4352251"/>
          <a:ext cx="413149" cy="4127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C68DB-91D4-4ACE-958B-642146CE9833}">
      <dsp:nvSpPr>
        <dsp:cNvPr id="0" name=""/>
        <dsp:cNvSpPr/>
      </dsp:nvSpPr>
      <dsp:spPr>
        <a:xfrm>
          <a:off x="867170" y="4183400"/>
          <a:ext cx="5748278" cy="773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04" tIns="81904" rIns="81904" bIns="819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Overall, more data would greatly improve the accuracy of our models</a:t>
          </a:r>
        </a:p>
      </dsp:txBody>
      <dsp:txXfrm>
        <a:off x="867170" y="4183400"/>
        <a:ext cx="5748278" cy="77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39E1A-9878-4043-B7CA-0468A8DDE51C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D7858-9D88-C941-A041-1D5462BA4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7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72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81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63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55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3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3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0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47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array([[-0.06,  0.04,  0.07,  0.62,  0.63,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-0.54,  0.25, -0.40,  0.34,  0.48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-1.57, -0.63,  0.11 ,  1.32]])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Index(['Time', '</a:t>
            </a:r>
            <a:r>
              <a:rPr lang="en-US" sz="1200" dirty="0" err="1"/>
              <a:t>ForestCover</a:t>
            </a:r>
            <a:r>
              <a:rPr lang="en-US" sz="1200" dirty="0"/>
              <a:t>', '</a:t>
            </a:r>
            <a:r>
              <a:rPr lang="en-US" sz="1200" dirty="0" err="1"/>
              <a:t>MaxRiverOrder</a:t>
            </a:r>
            <a:r>
              <a:rPr lang="en-US" sz="1200" dirty="0"/>
              <a:t>', '</a:t>
            </a:r>
            <a:r>
              <a:rPr lang="en-US" sz="1200" dirty="0" err="1"/>
              <a:t>PosCounty</a:t>
            </a:r>
            <a:r>
              <a:rPr lang="en-US" sz="1200" dirty="0"/>
              <a:t>', '</a:t>
            </a:r>
            <a:r>
              <a:rPr lang="en-US" sz="1200" dirty="0" err="1"/>
              <a:t>State_IA</a:t>
            </a:r>
            <a:r>
              <a:rPr lang="en-US" sz="1200" dirty="0"/>
              <a:t>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'</a:t>
            </a:r>
            <a:r>
              <a:rPr lang="en-US" sz="1200" dirty="0" err="1"/>
              <a:t>State_IL</a:t>
            </a:r>
            <a:r>
              <a:rPr lang="en-US" sz="1200" dirty="0"/>
              <a:t>', '</a:t>
            </a:r>
            <a:r>
              <a:rPr lang="en-US" sz="1200" dirty="0" err="1"/>
              <a:t>State_IN</a:t>
            </a:r>
            <a:r>
              <a:rPr lang="en-US" sz="1200" dirty="0"/>
              <a:t>', '</a:t>
            </a:r>
            <a:r>
              <a:rPr lang="en-US" sz="1200" dirty="0" err="1"/>
              <a:t>State_MI</a:t>
            </a:r>
            <a:r>
              <a:rPr lang="en-US" sz="1200" dirty="0"/>
              <a:t>', '</a:t>
            </a:r>
            <a:r>
              <a:rPr lang="en-US" sz="1200" dirty="0" err="1"/>
              <a:t>State_MN</a:t>
            </a:r>
            <a:r>
              <a:rPr lang="en-US" sz="1200" dirty="0"/>
              <a:t>', '</a:t>
            </a:r>
            <a:r>
              <a:rPr lang="en-US" sz="1200" dirty="0" err="1"/>
              <a:t>State_ND</a:t>
            </a:r>
            <a:r>
              <a:rPr lang="en-US" sz="1200" dirty="0"/>
              <a:t>', '</a:t>
            </a:r>
            <a:r>
              <a:rPr lang="en-US" sz="1200" dirty="0" err="1"/>
              <a:t>State_NE</a:t>
            </a:r>
            <a:r>
              <a:rPr lang="en-US" sz="1200" dirty="0"/>
              <a:t>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'</a:t>
            </a:r>
            <a:r>
              <a:rPr lang="en-US" sz="1200" dirty="0" err="1"/>
              <a:t>State_OH</a:t>
            </a:r>
            <a:r>
              <a:rPr lang="en-US" sz="1200" dirty="0"/>
              <a:t>', '</a:t>
            </a:r>
            <a:r>
              <a:rPr lang="en-US" sz="1200" dirty="0" err="1"/>
              <a:t>State_SD</a:t>
            </a:r>
            <a:r>
              <a:rPr lang="en-US" sz="1200" dirty="0"/>
              <a:t>', '</a:t>
            </a:r>
            <a:r>
              <a:rPr lang="en-US" sz="1200" dirty="0" err="1"/>
              <a:t>State_WI</a:t>
            </a:r>
            <a:r>
              <a:rPr lang="en-US" sz="1200" dirty="0"/>
              <a:t>'],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</a:t>
            </a:r>
            <a:r>
              <a:rPr lang="en-US" sz="1200" dirty="0" err="1"/>
              <a:t>dtype</a:t>
            </a:r>
            <a:r>
              <a:rPr lang="en-US" sz="1200" dirty="0"/>
              <a:t>='object’)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estimator.intercept</a:t>
            </a:r>
            <a:r>
              <a:rPr lang="en-US" sz="1200" dirty="0"/>
              <a:t>_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array([-0.45678708])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9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6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53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D7858-9D88-C941-A041-1D5462BA41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2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5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5"/>
            <a:ext cx="7766938" cy="1646302"/>
          </a:xfrm>
        </p:spPr>
        <p:txBody>
          <a:bodyPr anchor="b">
            <a:noAutofit/>
          </a:bodyPr>
          <a:lstStyle>
            <a:lvl1pPr algn="r">
              <a:defRPr sz="540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8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8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609601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6" y="4470401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2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678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7" y="609601"/>
            <a:ext cx="809413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41" y="3632201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21" indent="0">
              <a:buFontTx/>
              <a:buNone/>
              <a:defRPr/>
            </a:lvl2pPr>
            <a:lvl3pPr marL="914439" indent="0">
              <a:buFontTx/>
              <a:buNone/>
              <a:defRPr/>
            </a:lvl3pPr>
            <a:lvl4pPr marL="1371660" indent="0">
              <a:buFontTx/>
              <a:buNone/>
              <a:defRPr/>
            </a:lvl4pPr>
            <a:lvl5pPr marL="182888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6" y="4470401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2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9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/>
          <a:p>
            <a:pPr lvl="0"/>
            <a:r>
              <a:rPr lang="en-US" sz="8001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2" y="2886556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/>
          <a:p>
            <a:pPr lvl="0"/>
            <a:r>
              <a:rPr lang="en-US" sz="8001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1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10707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6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2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761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7" y="609601"/>
            <a:ext cx="809413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4" y="4013202"/>
            <a:ext cx="8596668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21" indent="0">
              <a:buFontTx/>
              <a:buNone/>
              <a:defRPr/>
            </a:lvl2pPr>
            <a:lvl3pPr marL="914439" indent="0">
              <a:buFontTx/>
              <a:buNone/>
              <a:defRPr/>
            </a:lvl3pPr>
            <a:lvl4pPr marL="1371660" indent="0">
              <a:buFontTx/>
              <a:buNone/>
              <a:defRPr/>
            </a:lvl4pPr>
            <a:lvl5pPr marL="182888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6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2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9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/>
          <a:p>
            <a:pPr lvl="0"/>
            <a:r>
              <a:rPr lang="en-US" sz="8001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2" y="2886556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/>
          <a:p>
            <a:pPr lvl="0"/>
            <a:r>
              <a:rPr lang="en-US" sz="8001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17158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1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4" y="4013202"/>
            <a:ext cx="8596668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21" indent="0">
              <a:buFontTx/>
              <a:buNone/>
              <a:defRPr/>
            </a:lvl2pPr>
            <a:lvl3pPr marL="914439" indent="0">
              <a:buFontTx/>
              <a:buNone/>
              <a:defRPr/>
            </a:lvl3pPr>
            <a:lvl4pPr marL="1371660" indent="0">
              <a:buFontTx/>
              <a:buNone/>
              <a:defRPr/>
            </a:lvl4pPr>
            <a:lvl5pPr marL="182888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6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2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393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0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6" y="609601"/>
            <a:ext cx="706014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6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4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6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2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10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2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5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7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09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6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2" y="2160591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7" y="2160984"/>
            <a:ext cx="41856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21" indent="0">
              <a:buNone/>
              <a:defRPr sz="2000" b="1"/>
            </a:lvl2pPr>
            <a:lvl3pPr marL="914439" indent="0">
              <a:buNone/>
              <a:defRPr sz="1801" b="1"/>
            </a:lvl3pPr>
            <a:lvl4pPr marL="1371660" indent="0">
              <a:buNone/>
              <a:defRPr sz="1600" b="1"/>
            </a:lvl4pPr>
            <a:lvl5pPr marL="1828880" indent="0">
              <a:buNone/>
              <a:defRPr sz="1600" b="1"/>
            </a:lvl5pPr>
            <a:lvl6pPr marL="2286100" indent="0">
              <a:buNone/>
              <a:defRPr sz="1600" b="1"/>
            </a:lvl6pPr>
            <a:lvl7pPr marL="2743320" indent="0">
              <a:buNone/>
              <a:defRPr sz="1600" b="1"/>
            </a:lvl7pPr>
            <a:lvl8pPr marL="3200540" indent="0">
              <a:buNone/>
              <a:defRPr sz="1600" b="1"/>
            </a:lvl8pPr>
            <a:lvl9pPr marL="365776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7" y="2737246"/>
            <a:ext cx="4185624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4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21" indent="0">
              <a:buNone/>
              <a:defRPr sz="2000" b="1"/>
            </a:lvl2pPr>
            <a:lvl3pPr marL="914439" indent="0">
              <a:buNone/>
              <a:defRPr sz="1801" b="1"/>
            </a:lvl3pPr>
            <a:lvl4pPr marL="1371660" indent="0">
              <a:buNone/>
              <a:defRPr sz="1600" b="1"/>
            </a:lvl4pPr>
            <a:lvl5pPr marL="1828880" indent="0">
              <a:buNone/>
              <a:defRPr sz="1600" b="1"/>
            </a:lvl5pPr>
            <a:lvl6pPr marL="2286100" indent="0">
              <a:buNone/>
              <a:defRPr sz="1600" b="1"/>
            </a:lvl6pPr>
            <a:lvl7pPr marL="2743320" indent="0">
              <a:buNone/>
              <a:defRPr sz="1600" b="1"/>
            </a:lvl7pPr>
            <a:lvl8pPr marL="3200540" indent="0">
              <a:buNone/>
              <a:defRPr sz="1600" b="1"/>
            </a:lvl8pPr>
            <a:lvl9pPr marL="365776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3" y="2737246"/>
            <a:ext cx="4185618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7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3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5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2" y="1498605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3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2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457084" indent="0">
              <a:buNone/>
              <a:defRPr sz="1401"/>
            </a:lvl2pPr>
            <a:lvl3pPr marL="914167" indent="0">
              <a:buNone/>
              <a:defRPr sz="1200"/>
            </a:lvl3pPr>
            <a:lvl4pPr marL="1371248" indent="0">
              <a:buNone/>
              <a:defRPr sz="1001"/>
            </a:lvl4pPr>
            <a:lvl5pPr marL="1828331" indent="0">
              <a:buNone/>
              <a:defRPr sz="1001"/>
            </a:lvl5pPr>
            <a:lvl6pPr marL="2285413" indent="0">
              <a:buNone/>
              <a:defRPr sz="1001"/>
            </a:lvl6pPr>
            <a:lvl7pPr marL="2742497" indent="0">
              <a:buNone/>
              <a:defRPr sz="1001"/>
            </a:lvl7pPr>
            <a:lvl8pPr marL="3199580" indent="0">
              <a:buNone/>
              <a:defRPr sz="1001"/>
            </a:lvl8pPr>
            <a:lvl9pPr marL="3656663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9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6" y="4800601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21" indent="0">
              <a:buNone/>
              <a:defRPr sz="1600"/>
            </a:lvl2pPr>
            <a:lvl3pPr marL="914439" indent="0">
              <a:buNone/>
              <a:defRPr sz="1600"/>
            </a:lvl3pPr>
            <a:lvl4pPr marL="1371660" indent="0">
              <a:buNone/>
              <a:defRPr sz="1600"/>
            </a:lvl4pPr>
            <a:lvl5pPr marL="1828880" indent="0">
              <a:buNone/>
              <a:defRPr sz="1600"/>
            </a:lvl5pPr>
            <a:lvl6pPr marL="2286100" indent="0">
              <a:buNone/>
              <a:defRPr sz="1600"/>
            </a:lvl6pPr>
            <a:lvl7pPr marL="2743320" indent="0">
              <a:buNone/>
              <a:defRPr sz="1600"/>
            </a:lvl7pPr>
            <a:lvl8pPr marL="3200540" indent="0">
              <a:buNone/>
              <a:defRPr sz="1600"/>
            </a:lvl8pPr>
            <a:lvl9pPr marL="365776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6" y="5367339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21" indent="0">
              <a:buNone/>
              <a:defRPr sz="1200"/>
            </a:lvl2pPr>
            <a:lvl3pPr marL="914439" indent="0">
              <a:buNone/>
              <a:defRPr sz="1001"/>
            </a:lvl3pPr>
            <a:lvl4pPr marL="1371660" indent="0">
              <a:buNone/>
              <a:defRPr sz="900"/>
            </a:lvl4pPr>
            <a:lvl5pPr marL="1828880" indent="0">
              <a:buNone/>
              <a:defRPr sz="900"/>
            </a:lvl5pPr>
            <a:lvl6pPr marL="2286100" indent="0">
              <a:buNone/>
              <a:defRPr sz="900"/>
            </a:lvl6pPr>
            <a:lvl7pPr marL="2743320" indent="0">
              <a:buNone/>
              <a:defRPr sz="900"/>
            </a:lvl7pPr>
            <a:lvl8pPr marL="3200540" indent="0">
              <a:buNone/>
              <a:defRPr sz="900"/>
            </a:lvl8pPr>
            <a:lvl9pPr marL="36577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5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91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2" y="6041364"/>
            <a:ext cx="911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4"/>
            <a:ext cx="6833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</p:sldLayoutIdLst>
  <p:hf sldNum="0" hdr="0" ftr="0" dt="0"/>
  <p:txStyles>
    <p:titleStyle>
      <a:lvl1pPr algn="l" defTabSz="457221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15" indent="-342915" algn="l" defTabSz="457221" rtl="0" eaLnBrk="1" latinLnBrk="0" hangingPunct="1">
        <a:spcBef>
          <a:spcPts val="1001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82" indent="-285762" algn="l" defTabSz="457221" rtl="0" eaLnBrk="1" latinLnBrk="0" hangingPunct="1">
        <a:spcBef>
          <a:spcPts val="1001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51" indent="-228611" algn="l" defTabSz="457221" rtl="0" eaLnBrk="1" latinLnBrk="0" hangingPunct="1">
        <a:spcBef>
          <a:spcPts val="1001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71" indent="-228611" algn="l" defTabSz="457221" rtl="0" eaLnBrk="1" latinLnBrk="0" hangingPunct="1">
        <a:spcBef>
          <a:spcPts val="1001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91" indent="-228611" algn="l" defTabSz="457221" rtl="0" eaLnBrk="1" latinLnBrk="0" hangingPunct="1">
        <a:spcBef>
          <a:spcPts val="1001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711" indent="-228611" algn="l" defTabSz="457221" rtl="0" eaLnBrk="1" latinLnBrk="0" hangingPunct="1">
        <a:spcBef>
          <a:spcPts val="1001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931" indent="-228611" algn="l" defTabSz="457221" rtl="0" eaLnBrk="1" latinLnBrk="0" hangingPunct="1">
        <a:spcBef>
          <a:spcPts val="1001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151" indent="-228611" algn="l" defTabSz="457221" rtl="0" eaLnBrk="1" latinLnBrk="0" hangingPunct="1">
        <a:spcBef>
          <a:spcPts val="1001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371" indent="-228611" algn="l" defTabSz="457221" rtl="0" eaLnBrk="1" latinLnBrk="0" hangingPunct="1">
        <a:spcBef>
          <a:spcPts val="1001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1" algn="l" defTabSz="4572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9" algn="l" defTabSz="4572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0" algn="l" defTabSz="4572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80" algn="l" defTabSz="4572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00" algn="l" defTabSz="4572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20" algn="l" defTabSz="4572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40" algn="l" defTabSz="4572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60" algn="l" defTabSz="45722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nio.com/de/tiere/insekten-ungeziefer/kafer-insekt-ixodes-scapular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012/B2IDB-6050723_V2" TargetMode="External"/><Relationship Id="rId7" Type="http://schemas.openxmlformats.org/officeDocument/2006/relationships/hyperlink" Target="https://www.cdc.gov/lyme/datasurveillance/index.html#:~:text=Standard%20national%20surveillance%20is%20only,year%20in%20the%20United%20Stat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dc.gov/lyme/resources/datasurveillance/LD-Case-Counts-by-County-00-19.csv" TargetMode="External"/><Relationship Id="rId5" Type="http://schemas.openxmlformats.org/officeDocument/2006/relationships/hyperlink" Target="https://pytorch.org/docs/stable/generated/torch.nn.LSTM.html" TargetMode="External"/><Relationship Id="rId4" Type="http://schemas.openxmlformats.org/officeDocument/2006/relationships/hyperlink" Target="https://doi.org/10.1098/rspb.2020.227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voss8/GradSchool/blob/master/main.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lutionsreview.com/talent-management/2019/07/16/new-survey-confirms-managers-feel-talent-management-needs-improvemen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brown beetle on a leaf&#10;&#10;Description automatically generated with low confidence">
            <a:extLst>
              <a:ext uri="{FF2B5EF4-FFF2-40B4-BE49-F238E27FC236}">
                <a16:creationId xmlns:a16="http://schemas.microsoft.com/office/drawing/2014/main" id="{BD17D52D-7EFF-7A45-30D1-363538B1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120" r="4980" b="9091"/>
          <a:stretch/>
        </p:blipFill>
        <p:spPr>
          <a:xfrm>
            <a:off x="4269855" y="-1"/>
            <a:ext cx="7922146" cy="685800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C767E-9EFB-167E-BF7C-F9C8AF969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9" y="1678667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 dirty="0"/>
              <a:t>Ticks in the Midwest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9B2A1-B26C-A104-3D3F-C59249C70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6" y="4050832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/>
              <a:t>Cassidy Kohls &amp; Matthew Voss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2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70" y="3681415"/>
            <a:ext cx="4763557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8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8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4" y="3048002"/>
            <a:ext cx="3259668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5" cy="6866468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1" y="-8467"/>
            <a:ext cx="1290094" cy="6866468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9000" y="-8467"/>
            <a:ext cx="1249826" cy="6866468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7" y="3589870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75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E0958-0996-D34F-9675-9D6ED501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Next Steps</a:t>
            </a:r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5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A1893B4-D473-9966-1276-6E0D4163D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71421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85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0958-0996-D34F-9675-9D6ED501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261D5-C1F4-1539-204C-FDABA44F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 fontScale="85000" lnSpcReduction="10000"/>
          </a:bodyPr>
          <a:lstStyle/>
          <a:p>
            <a:pPr marL="457200" marR="0" indent="-457200">
              <a:lnSpc>
                <a:spcPct val="115000"/>
              </a:lnSpc>
            </a:pPr>
            <a:r>
              <a:rPr lang="en-US" sz="1700" dirty="0"/>
              <a:t>Allan, B., &amp; Gardner, A. (2020). </a:t>
            </a:r>
            <a:r>
              <a:rPr lang="en-US" sz="1700" i="1" dirty="0"/>
              <a:t>Gardner Midwest Lyme invasion data 2020-11-18 </a:t>
            </a:r>
            <a:r>
              <a:rPr lang="en-US" sz="1700" dirty="0"/>
              <a:t>[Data set]. University of Illinois at Urbana-Champaign. </a:t>
            </a:r>
            <a:r>
              <a:rPr lang="en-US" sz="17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https://doi.org/10.13012/B2IDB-6050723_V2</a:t>
            </a:r>
            <a:endParaRPr lang="en-US" sz="1700" dirty="0">
              <a:solidFill>
                <a:schemeClr val="accent1"/>
              </a:solidFill>
            </a:endParaRPr>
          </a:p>
          <a:p>
            <a:pPr marL="457200" marR="0" indent="-457200">
              <a:lnSpc>
                <a:spcPct val="115000"/>
              </a:lnSpc>
            </a:pPr>
            <a:r>
              <a:rPr lang="en-US" sz="1700" dirty="0"/>
              <a:t>Allan, B., Gardner, A., Hamer, S., Hickling, G., Miller, J., </a:t>
            </a:r>
            <a:r>
              <a:rPr lang="en-US" sz="1700" dirty="0" err="1"/>
              <a:t>Pawlikowski</a:t>
            </a:r>
            <a:r>
              <a:rPr lang="en-US" sz="1700" dirty="0"/>
              <a:t>, N., </a:t>
            </a:r>
            <a:r>
              <a:rPr lang="en-US" sz="1700" dirty="0" err="1"/>
              <a:t>Schotthoefer</a:t>
            </a:r>
            <a:r>
              <a:rPr lang="en-US" sz="1700" dirty="0"/>
              <a:t>, A., &amp; Tsao, J. (2020). Landscape features predict the current and forecast the future geographic spread of Lyme disease. </a:t>
            </a:r>
            <a:r>
              <a:rPr lang="en-US" sz="1700" i="1" dirty="0"/>
              <a:t>The Royal Society Publishing</a:t>
            </a:r>
            <a:r>
              <a:rPr lang="en-US" sz="1700" dirty="0"/>
              <a:t>, </a:t>
            </a:r>
            <a:r>
              <a:rPr lang="en-US" sz="1700" i="1" dirty="0"/>
              <a:t>287</a:t>
            </a:r>
            <a:r>
              <a:rPr lang="en-US" sz="1700" dirty="0"/>
              <a:t>(1941), 1-10. </a:t>
            </a:r>
            <a:r>
              <a:rPr lang="en-US" sz="17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https://doi.org/10.1098/rspb.2020.2278</a:t>
            </a:r>
            <a:endParaRPr lang="en-US" sz="1700" dirty="0">
              <a:solidFill>
                <a:schemeClr val="accent1"/>
              </a:solidFill>
            </a:endParaRPr>
          </a:p>
          <a:p>
            <a:pPr marL="457200" marR="0" indent="-457200">
              <a:lnSpc>
                <a:spcPct val="115000"/>
              </a:lnSpc>
            </a:pPr>
            <a:r>
              <a:rPr lang="en-US" sz="1600" dirty="0" err="1">
                <a:solidFill>
                  <a:srgbClr val="000000"/>
                </a:solidFill>
                <a:effectLst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effectLst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effectLst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(n.d.) </a:t>
            </a:r>
            <a:r>
              <a:rPr lang="en-US" sz="1600" i="1" dirty="0">
                <a:effectLst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LSTM.</a:t>
            </a:r>
            <a:r>
              <a:rPr lang="en-US" sz="1600" dirty="0">
                <a:effectLst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dirty="0">
                <a:solidFill>
                  <a:srgbClr val="0563C1"/>
                </a:solidFill>
                <a:effectLst/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https://pytorch.org/docs/stable/generated/torch.nn.LSTM.html</a:t>
            </a:r>
            <a:r>
              <a:rPr lang="en-US" sz="1600" dirty="0">
                <a:effectLst/>
                <a:latin typeface="Trebuchet MS" panose="020B0703020202090204" pitchFamily="34" charset="0"/>
              </a:rPr>
              <a:t> </a:t>
            </a:r>
            <a:endParaRPr lang="en-US" sz="1600" dirty="0">
              <a:solidFill>
                <a:schemeClr val="accent1"/>
              </a:solidFill>
              <a:latin typeface="Trebuchet MS" panose="020B0703020202090204" pitchFamily="34" charset="0"/>
            </a:endParaRPr>
          </a:p>
          <a:p>
            <a:pPr marL="457200" marR="0" indent="-457200">
              <a:lnSpc>
                <a:spcPct val="115000"/>
              </a:lnSpc>
            </a:pPr>
            <a:r>
              <a:rPr lang="en-US" sz="1700" dirty="0"/>
              <a:t>U.S. Center for Disease Control and Prevention. (2019). </a:t>
            </a:r>
            <a:r>
              <a:rPr lang="en-US" sz="1700" i="1" dirty="0"/>
              <a:t>County-level Lyme disease data from 2000-2019</a:t>
            </a:r>
            <a:r>
              <a:rPr lang="en-US" sz="1700" dirty="0"/>
              <a:t> [Data set]. </a:t>
            </a:r>
            <a:r>
              <a:rPr lang="en-US" sz="17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https://www.cdc.gov/lyme/resources/datasurveillance/LD-Case-Counts-by-County-00-19.csv</a:t>
            </a:r>
            <a:endParaRPr lang="en-US" sz="1700" dirty="0">
              <a:solidFill>
                <a:schemeClr val="accent1"/>
              </a:solidFill>
            </a:endParaRPr>
          </a:p>
          <a:p>
            <a:pPr marL="514350" marR="0" indent="-514350">
              <a:lnSpc>
                <a:spcPct val="115000"/>
              </a:lnSpc>
            </a:pPr>
            <a:r>
              <a:rPr lang="en-US" sz="1700" dirty="0"/>
              <a:t>U.S. Center for Disease Control and Prevention. (</a:t>
            </a:r>
            <a:r>
              <a:rPr lang="en-US" sz="1700" dirty="0" err="1"/>
              <a:t>n.d</a:t>
            </a:r>
            <a:r>
              <a:rPr lang="en-US" sz="1700" dirty="0"/>
              <a:t>). </a:t>
            </a:r>
            <a:r>
              <a:rPr lang="en-US" sz="1700" i="1" dirty="0"/>
              <a:t>Data and surveillance</a:t>
            </a:r>
            <a:r>
              <a:rPr lang="en-US" sz="1700" dirty="0"/>
              <a:t>. </a:t>
            </a:r>
            <a:r>
              <a:rPr lang="en-US" sz="17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https://www.cdc.gov/lyme/datasurveillance/index.html#:~:text=Standard%20national%20surveillance%20is%20only,year%20in%20the%20United%20States</a:t>
            </a:r>
            <a:endParaRPr lang="en-US" sz="1700" dirty="0">
              <a:solidFill>
                <a:schemeClr val="accent1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290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0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9" name="Picture 18" descr="Question mark boxes">
            <a:extLst>
              <a:ext uri="{FF2B5EF4-FFF2-40B4-BE49-F238E27FC236}">
                <a16:creationId xmlns:a16="http://schemas.microsoft.com/office/drawing/2014/main" id="{BA41E260-25FB-2C9E-B881-F9DCE623A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4" t="5319" r="12323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E0958-0996-D34F-9675-9D6ED501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66" y="2765502"/>
            <a:ext cx="4154891" cy="12822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/>
            <a:r>
              <a:rPr lang="en-US" sz="6000" dirty="0"/>
              <a:t>Thank you!</a:t>
            </a:r>
          </a:p>
        </p:txBody>
      </p:sp>
      <p:cxnSp>
        <p:nvCxnSpPr>
          <p:cNvPr id="140" name="Straight Connector 11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1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609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52DEE-86FF-5F3D-BC8F-84BE8153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849086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1AB559-CF8D-3D11-09CC-4B871C2A1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48600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585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2DEE-86FF-5F3D-BC8F-84BE8153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39789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506E-01B9-8D9F-785D-2E34CCBBD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5610"/>
            <a:ext cx="4516966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Immature blacklegged ticks spread Lyme disease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Tough to spot</a:t>
            </a:r>
          </a:p>
          <a:p>
            <a:pPr>
              <a:lnSpc>
                <a:spcPct val="90000"/>
              </a:lnSpc>
            </a:pPr>
            <a:r>
              <a:rPr lang="en-US" dirty="0"/>
              <a:t>30,000 Lyme disease cases are reported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Estimated 476,000 people contract the diseases</a:t>
            </a:r>
          </a:p>
          <a:p>
            <a:pPr>
              <a:lnSpc>
                <a:spcPct val="90000"/>
              </a:lnSpc>
            </a:pPr>
            <a:r>
              <a:rPr lang="en-US" dirty="0"/>
              <a:t>Inspired to build a model to predict the spread of blacklegged ticks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Help control and prevent the infectious disease</a:t>
            </a:r>
          </a:p>
          <a:p>
            <a:pPr>
              <a:lnSpc>
                <a:spcPct val="90000"/>
              </a:lnSpc>
            </a:pPr>
            <a:r>
              <a:rPr lang="en-US" dirty="0"/>
              <a:t>Model: identify which counties within the Midwest are vulnerable to ticks</a:t>
            </a:r>
          </a:p>
        </p:txBody>
      </p:sp>
      <p:pic>
        <p:nvPicPr>
          <p:cNvPr id="1026" name="Picture 2" descr="4 Reasons Poppyseed-Sized Ticks Are More Dangerous Than Adult Ones">
            <a:extLst>
              <a:ext uri="{FF2B5EF4-FFF2-40B4-BE49-F238E27FC236}">
                <a16:creationId xmlns:a16="http://schemas.microsoft.com/office/drawing/2014/main" id="{BC705C0E-0B9C-DDF7-AA16-BB6687B12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2" r="-2" b="-2"/>
          <a:stretch/>
        </p:blipFill>
        <p:spPr bwMode="auto">
          <a:xfrm>
            <a:off x="5360680" y="1934021"/>
            <a:ext cx="4419415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34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C69D7B-C77E-92D9-08DE-1F6BEA10A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70" y="5002846"/>
            <a:ext cx="7772400" cy="130813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CA8444-C8D3-DAC5-5E4D-F1FD30C46AAE}"/>
              </a:ext>
            </a:extLst>
          </p:cNvPr>
          <p:cNvSpPr txBox="1">
            <a:spLocks/>
          </p:cNvSpPr>
          <p:nvPr/>
        </p:nvSpPr>
        <p:spPr>
          <a:xfrm>
            <a:off x="989768" y="232292"/>
            <a:ext cx="5498361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21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 Source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2ACBD6B-597B-B473-5B18-AD378705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768" y="1398775"/>
            <a:ext cx="5549732" cy="3880773"/>
          </a:xfrm>
        </p:spPr>
        <p:txBody>
          <a:bodyPr>
            <a:normAutofit/>
          </a:bodyPr>
          <a:lstStyle/>
          <a:p>
            <a:r>
              <a:rPr lang="en-US" dirty="0"/>
              <a:t>Midwest Lyme Invasion Data</a:t>
            </a:r>
          </a:p>
          <a:p>
            <a:pPr lvl="1"/>
            <a:r>
              <a:rPr lang="en-US" dirty="0"/>
              <a:t>Developed by scientists affiliated with the University of Illinois at Urbana-Champaign</a:t>
            </a:r>
          </a:p>
          <a:p>
            <a:pPr lvl="1"/>
            <a:r>
              <a:rPr lang="en-US" dirty="0"/>
              <a:t>Used secondary data such as historical information from local health department reports to build their data set</a:t>
            </a:r>
          </a:p>
          <a:p>
            <a:r>
              <a:rPr lang="en-US" dirty="0"/>
              <a:t>CDC Lyme Disease Data</a:t>
            </a:r>
          </a:p>
          <a:p>
            <a:pPr lvl="1"/>
            <a:r>
              <a:rPr lang="en-US" dirty="0"/>
              <a:t>Documents the number of Lyme disease cases over the years through secondary data from state and local health departments </a:t>
            </a:r>
          </a:p>
          <a:p>
            <a:pPr lvl="1"/>
            <a:r>
              <a:rPr lang="en-US" dirty="0"/>
              <a:t>Test data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ADB9A-00EA-30F5-A088-07884AB37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229" y="1423489"/>
            <a:ext cx="5627055" cy="37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2DEE-86FF-5F3D-BC8F-84BE8153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506E-01B9-8D9F-785D-2E34CCBBD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4"/>
            <a:ext cx="8596668" cy="949786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Dependent Variable:</a:t>
            </a:r>
          </a:p>
          <a:p>
            <a:r>
              <a:rPr lang="en-US" sz="1600" dirty="0"/>
              <a:t>Independent Variables: </a:t>
            </a:r>
          </a:p>
          <a:p>
            <a:r>
              <a:rPr lang="en-US" sz="1600" dirty="0">
                <a:hlinkClick r:id="rId3"/>
              </a:rPr>
              <a:t>GitHub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1"/>
            <a:endParaRPr lang="en-US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332B8-462F-1BE0-D422-92D5C2B80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30" b="-5100"/>
          <a:stretch/>
        </p:blipFill>
        <p:spPr>
          <a:xfrm>
            <a:off x="3032032" y="1516203"/>
            <a:ext cx="1681635" cy="29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E58AF-3CEB-6685-BC5E-2A38AEC12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708" y="1789834"/>
            <a:ext cx="6375042" cy="33849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8CDB4D7-E111-96DD-02D9-FCC081E59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851091"/>
              </p:ext>
            </p:extLst>
          </p:nvPr>
        </p:nvGraphicFramePr>
        <p:xfrm>
          <a:off x="874557" y="2664761"/>
          <a:ext cx="9175652" cy="2722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913">
                  <a:extLst>
                    <a:ext uri="{9D8B030D-6E8A-4147-A177-3AD203B41FA5}">
                      <a16:colId xmlns:a16="http://schemas.microsoft.com/office/drawing/2014/main" val="3053121911"/>
                    </a:ext>
                  </a:extLst>
                </a:gridCol>
                <a:gridCol w="2293913">
                  <a:extLst>
                    <a:ext uri="{9D8B030D-6E8A-4147-A177-3AD203B41FA5}">
                      <a16:colId xmlns:a16="http://schemas.microsoft.com/office/drawing/2014/main" val="3523233720"/>
                    </a:ext>
                  </a:extLst>
                </a:gridCol>
                <a:gridCol w="2293913">
                  <a:extLst>
                    <a:ext uri="{9D8B030D-6E8A-4147-A177-3AD203B41FA5}">
                      <a16:colId xmlns:a16="http://schemas.microsoft.com/office/drawing/2014/main" val="1888707522"/>
                    </a:ext>
                  </a:extLst>
                </a:gridCol>
                <a:gridCol w="2293913">
                  <a:extLst>
                    <a:ext uri="{9D8B030D-6E8A-4147-A177-3AD203B41FA5}">
                      <a16:colId xmlns:a16="http://schemas.microsoft.com/office/drawing/2014/main" val="3355063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22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Invasion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3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199816"/>
                  </a:ext>
                </a:extLst>
              </a:tr>
              <a:tr h="497514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78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ForestCover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66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MaxRiverOrder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18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PosCounty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623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38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2DEE-86FF-5F3D-BC8F-84BE8153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2373"/>
            <a:ext cx="8596668" cy="832554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2">
                <a:extLst>
                  <a:ext uri="{FF2B5EF4-FFF2-40B4-BE49-F238E27FC236}">
                    <a16:creationId xmlns:a16="http://schemas.microsoft.com/office/drawing/2014/main" id="{7F62D098-3F78-F006-CD30-F5BF4EFAFE0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17084869"/>
                  </p:ext>
                </p:extLst>
              </p:nvPr>
            </p:nvGraphicFramePr>
            <p:xfrm>
              <a:off x="677334" y="1194927"/>
              <a:ext cx="8596668" cy="510941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Content Placeholder 2">
                <a:extLst>
                  <a:ext uri="{FF2B5EF4-FFF2-40B4-BE49-F238E27FC236}">
                    <a16:creationId xmlns:a16="http://schemas.microsoft.com/office/drawing/2014/main" id="{7F62D098-3F78-F006-CD30-F5BF4EFAFE0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17084869"/>
                  </p:ext>
                </p:extLst>
              </p:nvPr>
            </p:nvGraphicFramePr>
            <p:xfrm>
              <a:off x="677334" y="1194927"/>
              <a:ext cx="8596668" cy="510941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837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52DEE-86FF-5F3D-BC8F-84BE8153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506E-01B9-8D9F-785D-2E34CCBBD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Using the Grid Search Class, we specified our 10 k-fold</a:t>
            </a:r>
          </a:p>
          <a:p>
            <a:r>
              <a:rPr lang="en-US">
                <a:solidFill>
                  <a:schemeClr val="bg1"/>
                </a:solidFill>
              </a:rPr>
              <a:t>Logistic Regression has 74.8% accuracy</a:t>
            </a:r>
          </a:p>
          <a:p>
            <a:r>
              <a:rPr lang="en-US">
                <a:solidFill>
                  <a:schemeClr val="bg1"/>
                </a:solidFill>
              </a:rPr>
              <a:t>Histogram Gradient Boost has 74.78% accuracy</a:t>
            </a:r>
          </a:p>
          <a:p>
            <a:r>
              <a:rPr lang="en-US">
                <a:solidFill>
                  <a:schemeClr val="bg1"/>
                </a:solidFill>
              </a:rPr>
              <a:t>Random Forest Classifier has 74% accuracy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808319A-1B4F-6CB8-B228-F51B0648B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63" y="972608"/>
            <a:ext cx="5117775" cy="490026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7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E5DFA6-387C-1616-C304-A686C224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610884"/>
            <a:ext cx="6812492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457200"/>
            <a:r>
              <a:rPr lang="en-US" sz="5000" dirty="0"/>
              <a:t>Cluster Analysis and Silhouette Plots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8F54990-871D-2ED6-2068-8F0CF23BC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" r="3466" b="2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8ED5305-A533-2BE1-7AC7-A993137A4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" r="2212" b="-2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5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0958-0996-D34F-9675-9D6ED501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6" y="220413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C72A72C-A3D2-DF0B-4041-41C4F444B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06" y="1359780"/>
            <a:ext cx="8886200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Poor performance while training a few machine learning models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Decided to use the random forest classifier method for our model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Model performed poorly with a test accuracy of 74%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Prediction accuracy fell short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We could not aid individuals or authorities in detecting the disease early or give them the ability to make better-informed decisions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33" name="Picture 32" descr="Shape&#10;&#10;Description automatically generated">
            <a:extLst>
              <a:ext uri="{FF2B5EF4-FFF2-40B4-BE49-F238E27FC236}">
                <a16:creationId xmlns:a16="http://schemas.microsoft.com/office/drawing/2014/main" id="{88D2CFB8-4852-5965-B998-928AAAB31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49444" y="3457576"/>
            <a:ext cx="4602747" cy="2301373"/>
          </a:xfrm>
          <a:prstGeom prst="rect">
            <a:avLst/>
          </a:prstGeom>
          <a:ln>
            <a:noFill/>
          </a:ln>
          <a:effectLst>
            <a:softEdge rad="30899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D2F4D5-3743-D1CD-469F-C2C2FED1794F}"/>
              </a:ext>
            </a:extLst>
          </p:cNvPr>
          <p:cNvSpPr/>
          <p:nvPr/>
        </p:nvSpPr>
        <p:spPr>
          <a:xfrm>
            <a:off x="531883" y="5929701"/>
            <a:ext cx="81314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“Nearly nine out of ten data science projects never make it to production” ~(VentureBeat,2019)</a:t>
            </a:r>
          </a:p>
        </p:txBody>
      </p:sp>
    </p:spTree>
    <p:extLst>
      <p:ext uri="{BB962C8B-B14F-4D97-AF65-F5344CB8AC3E}">
        <p14:creationId xmlns:p14="http://schemas.microsoft.com/office/powerpoint/2010/main" val="14754556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2254</TotalTime>
  <Words>846</Words>
  <Application>Microsoft Macintosh PowerPoint</Application>
  <PresentationFormat>Widescreen</PresentationFormat>
  <Paragraphs>126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Trebuchet MS</vt:lpstr>
      <vt:lpstr>Wingdings 3</vt:lpstr>
      <vt:lpstr>Facet</vt:lpstr>
      <vt:lpstr>Ticks in the Midwest</vt:lpstr>
      <vt:lpstr>Table of Contents</vt:lpstr>
      <vt:lpstr>Introduction</vt:lpstr>
      <vt:lpstr>PowerPoint Presentation</vt:lpstr>
      <vt:lpstr>Descriptive Summary</vt:lpstr>
      <vt:lpstr>Methods</vt:lpstr>
      <vt:lpstr>Summary of Results</vt:lpstr>
      <vt:lpstr>Cluster Analysis and Silhouette Plots</vt:lpstr>
      <vt:lpstr>Outcome</vt:lpstr>
      <vt:lpstr>Next Steps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Ticks in the Midwest</dc:title>
  <dc:creator>Cassidy Lynn Kohls</dc:creator>
  <cp:lastModifiedBy>Cassidy Lynn Kohls</cp:lastModifiedBy>
  <cp:revision>1</cp:revision>
  <cp:lastPrinted>2022-12-12T22:35:44Z</cp:lastPrinted>
  <dcterms:created xsi:type="dcterms:W3CDTF">2022-11-02T00:08:57Z</dcterms:created>
  <dcterms:modified xsi:type="dcterms:W3CDTF">2022-12-13T03:48:46Z</dcterms:modified>
</cp:coreProperties>
</file>